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1" r:id="rId2"/>
    <p:sldId id="279" r:id="rId3"/>
    <p:sldId id="293" r:id="rId4"/>
    <p:sldId id="290" r:id="rId5"/>
    <p:sldId id="291" r:id="rId6"/>
    <p:sldId id="29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CREEN" id="{97244AB7-3C22-440E-8AF8-8FE4EC589E3D}">
          <p14:sldIdLst>
            <p14:sldId id="261"/>
          </p14:sldIdLst>
        </p14:section>
        <p14:section name="ROADMAP" id="{37193258-7B57-4397-8109-FEA24789F994}">
          <p14:sldIdLst>
            <p14:sldId id="279"/>
          </p14:sldIdLst>
        </p14:section>
        <p14:section name="GENERAL INFORMATION" id="{515AC2FD-345E-4E9B-8894-30A8442257A5}">
          <p14:sldIdLst>
            <p14:sldId id="293"/>
            <p14:sldId id="290"/>
            <p14:sldId id="291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96CC9E-A0CD-481C-896C-A1E081C7FF48}" v="63" dt="2019-05-06T17:50:48.9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234" autoAdjust="0"/>
  </p:normalViewPr>
  <p:slideViewPr>
    <p:cSldViewPr snapToGrid="0">
      <p:cViewPr varScale="1">
        <p:scale>
          <a:sx n="80" d="100"/>
          <a:sy n="80" d="100"/>
        </p:scale>
        <p:origin x="78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Nguyen" userId="9ba96c73b93a753a" providerId="LiveId" clId="{9CBCB608-F92E-401C-AD26-5761EA613F5D}"/>
    <pc:docChg chg="undo redo custSel addSld delSld modSld sldOrd delSection modSection">
      <pc:chgData name="Daniel Nguyen" userId="9ba96c73b93a753a" providerId="LiveId" clId="{9CBCB608-F92E-401C-AD26-5761EA613F5D}" dt="2019-03-25T04:36:01.051" v="3281"/>
      <pc:docMkLst>
        <pc:docMk/>
      </pc:docMkLst>
      <pc:sldChg chg="addSp delSp modSp add modNotesTx">
        <pc:chgData name="Daniel Nguyen" userId="9ba96c73b93a753a" providerId="LiveId" clId="{9CBCB608-F92E-401C-AD26-5761EA613F5D}" dt="2019-03-24T21:17:46.799" v="1236" actId="1076"/>
        <pc:sldMkLst>
          <pc:docMk/>
          <pc:sldMk cId="3715839647" sldId="279"/>
        </pc:sldMkLst>
        <pc:spChg chg="add mod topLvl">
          <ac:chgData name="Daniel Nguyen" userId="9ba96c73b93a753a" providerId="LiveId" clId="{9CBCB608-F92E-401C-AD26-5761EA613F5D}" dt="2019-03-24T18:31:03.454" v="532" actId="165"/>
          <ac:spMkLst>
            <pc:docMk/>
            <pc:sldMk cId="3715839647" sldId="279"/>
            <ac:spMk id="2" creationId="{77E73FEB-93F9-4854-8E6E-48F9E410B272}"/>
          </ac:spMkLst>
        </pc:spChg>
        <pc:spChg chg="add mod">
          <ac:chgData name="Daniel Nguyen" userId="9ba96c73b93a753a" providerId="LiveId" clId="{9CBCB608-F92E-401C-AD26-5761EA613F5D}" dt="2019-03-24T21:17:46.799" v="1236" actId="1076"/>
          <ac:spMkLst>
            <pc:docMk/>
            <pc:sldMk cId="3715839647" sldId="279"/>
            <ac:spMk id="6" creationId="{A5107C98-BC2C-4645-BCB9-09FD62EF1485}"/>
          </ac:spMkLst>
        </pc:spChg>
        <pc:grpChg chg="add del mod ord">
          <ac:chgData name="Daniel Nguyen" userId="9ba96c73b93a753a" providerId="LiveId" clId="{9CBCB608-F92E-401C-AD26-5761EA613F5D}" dt="2019-03-24T18:31:03.454" v="532" actId="165"/>
          <ac:grpSpMkLst>
            <pc:docMk/>
            <pc:sldMk cId="3715839647" sldId="279"/>
            <ac:grpSpMk id="3" creationId="{964FB035-D3CC-429E-B890-95F14A677A5A}"/>
          </ac:grpSpMkLst>
        </pc:grpChg>
        <pc:picChg chg="add mod topLvl">
          <ac:chgData name="Daniel Nguyen" userId="9ba96c73b93a753a" providerId="LiveId" clId="{9CBCB608-F92E-401C-AD26-5761EA613F5D}" dt="2019-03-24T18:31:03.454" v="532" actId="165"/>
          <ac:picMkLst>
            <pc:docMk/>
            <pc:sldMk cId="3715839647" sldId="279"/>
            <ac:picMk id="9" creationId="{E294CFD6-38B5-4285-B997-0DCA0405D20F}"/>
          </ac:picMkLst>
        </pc:picChg>
      </pc:sldChg>
      <pc:sldChg chg="addSp delSp modSp add modTransition addAnim delAnim modAnim">
        <pc:chgData name="Daniel Nguyen" userId="9ba96c73b93a753a" providerId="LiveId" clId="{9CBCB608-F92E-401C-AD26-5761EA613F5D}" dt="2019-03-25T03:55:57.315" v="3008" actId="478"/>
        <pc:sldMkLst>
          <pc:docMk/>
          <pc:sldMk cId="1273436558" sldId="290"/>
        </pc:sldMkLst>
        <pc:spChg chg="mod">
          <ac:chgData name="Daniel Nguyen" userId="9ba96c73b93a753a" providerId="LiveId" clId="{9CBCB608-F92E-401C-AD26-5761EA613F5D}" dt="2019-03-25T03:43:02.895" v="2880" actId="20577"/>
          <ac:spMkLst>
            <pc:docMk/>
            <pc:sldMk cId="1273436558" sldId="290"/>
            <ac:spMk id="3" creationId="{3495C46D-0823-4273-B27B-CB3D1BEC1694}"/>
          </ac:spMkLst>
        </pc:spChg>
        <pc:spChg chg="add del">
          <ac:chgData name="Daniel Nguyen" userId="9ba96c73b93a753a" providerId="LiveId" clId="{9CBCB608-F92E-401C-AD26-5761EA613F5D}" dt="2019-03-24T22:17:48.416" v="1637"/>
          <ac:spMkLst>
            <pc:docMk/>
            <pc:sldMk cId="1273436558" sldId="290"/>
            <ac:spMk id="6" creationId="{088487FE-1582-4FD1-A6E2-738ABDDD05BE}"/>
          </ac:spMkLst>
        </pc:spChg>
        <pc:spChg chg="add del mod">
          <ac:chgData name="Daniel Nguyen" userId="9ba96c73b93a753a" providerId="LiveId" clId="{9CBCB608-F92E-401C-AD26-5761EA613F5D}" dt="2019-03-25T03:36:38.346" v="2800" actId="478"/>
          <ac:spMkLst>
            <pc:docMk/>
            <pc:sldMk cId="1273436558" sldId="290"/>
            <ac:spMk id="7" creationId="{7C4A2AF5-323E-4A1F-9E84-751E85B2705D}"/>
          </ac:spMkLst>
        </pc:spChg>
        <pc:spChg chg="add del">
          <ac:chgData name="Daniel Nguyen" userId="9ba96c73b93a753a" providerId="LiveId" clId="{9CBCB608-F92E-401C-AD26-5761EA613F5D}" dt="2019-03-25T03:36:22.266" v="2798" actId="478"/>
          <ac:spMkLst>
            <pc:docMk/>
            <pc:sldMk cId="1273436558" sldId="290"/>
            <ac:spMk id="8" creationId="{480FE572-03A2-43C1-8FC3-17E6C4E5ACC7}"/>
          </ac:spMkLst>
        </pc:spChg>
        <pc:spChg chg="add mod">
          <ac:chgData name="Daniel Nguyen" userId="9ba96c73b93a753a" providerId="LiveId" clId="{9CBCB608-F92E-401C-AD26-5761EA613F5D}" dt="2019-03-24T23:25:41.513" v="2121" actId="164"/>
          <ac:spMkLst>
            <pc:docMk/>
            <pc:sldMk cId="1273436558" sldId="290"/>
            <ac:spMk id="9" creationId="{EBCB8C13-84E8-428B-9D46-3FA8889894FC}"/>
          </ac:spMkLst>
        </pc:spChg>
        <pc:spChg chg="add del mod topLvl">
          <ac:chgData name="Daniel Nguyen" userId="9ba96c73b93a753a" providerId="LiveId" clId="{9CBCB608-F92E-401C-AD26-5761EA613F5D}" dt="2019-03-25T03:53:04.587" v="2972" actId="478"/>
          <ac:spMkLst>
            <pc:docMk/>
            <pc:sldMk cId="1273436558" sldId="290"/>
            <ac:spMk id="19" creationId="{8F005DC6-7EF6-4657-B024-772091CDB05E}"/>
          </ac:spMkLst>
        </pc:spChg>
        <pc:grpChg chg="add mod">
          <ac:chgData name="Daniel Nguyen" userId="9ba96c73b93a753a" providerId="LiveId" clId="{9CBCB608-F92E-401C-AD26-5761EA613F5D}" dt="2019-03-25T03:45:16.119" v="2898" actId="1076"/>
          <ac:grpSpMkLst>
            <pc:docMk/>
            <pc:sldMk cId="1273436558" sldId="290"/>
            <ac:grpSpMk id="4" creationId="{454DFA25-6B18-464F-88D2-C9EDD8742C60}"/>
          </ac:grpSpMkLst>
        </pc:grpChg>
        <pc:grpChg chg="add mod">
          <ac:chgData name="Daniel Nguyen" userId="9ba96c73b93a753a" providerId="LiveId" clId="{9CBCB608-F92E-401C-AD26-5761EA613F5D}" dt="2019-03-25T03:43:19.799" v="2882" actId="164"/>
          <ac:grpSpMkLst>
            <pc:docMk/>
            <pc:sldMk cId="1273436558" sldId="290"/>
            <ac:grpSpMk id="10" creationId="{FCF39E39-F806-46B7-B486-920FCA623414}"/>
          </ac:grpSpMkLst>
        </pc:grpChg>
        <pc:grpChg chg="add del mod ord">
          <ac:chgData name="Daniel Nguyen" userId="9ba96c73b93a753a" providerId="LiveId" clId="{9CBCB608-F92E-401C-AD26-5761EA613F5D}" dt="2019-03-25T03:52:54.177" v="2968" actId="165"/>
          <ac:grpSpMkLst>
            <pc:docMk/>
            <pc:sldMk cId="1273436558" sldId="290"/>
            <ac:grpSpMk id="15" creationId="{09C12301-A7E4-489B-9C78-D138F6FC3120}"/>
          </ac:grpSpMkLst>
        </pc:grpChg>
        <pc:grpChg chg="add del mod topLvl">
          <ac:chgData name="Daniel Nguyen" userId="9ba96c73b93a753a" providerId="LiveId" clId="{9CBCB608-F92E-401C-AD26-5761EA613F5D}" dt="2019-03-25T03:51:31.583" v="2952" actId="478"/>
          <ac:grpSpMkLst>
            <pc:docMk/>
            <pc:sldMk cId="1273436558" sldId="290"/>
            <ac:grpSpMk id="17" creationId="{BE7E181B-0B77-4524-9A37-120AF5CEBE0F}"/>
          </ac:grpSpMkLst>
        </pc:grpChg>
        <pc:picChg chg="add del mod">
          <ac:chgData name="Daniel Nguyen" userId="9ba96c73b93a753a" providerId="LiveId" clId="{9CBCB608-F92E-401C-AD26-5761EA613F5D}" dt="2019-03-24T23:24:04.021" v="2081" actId="478"/>
          <ac:picMkLst>
            <pc:docMk/>
            <pc:sldMk cId="1273436558" sldId="290"/>
            <ac:picMk id="4" creationId="{B2D2CE45-9085-41B7-B8FC-AED67C0C6547}"/>
          </ac:picMkLst>
        </pc:picChg>
        <pc:picChg chg="add del mod topLvl">
          <ac:chgData name="Daniel Nguyen" userId="9ba96c73b93a753a" providerId="LiveId" clId="{9CBCB608-F92E-401C-AD26-5761EA613F5D}" dt="2019-03-25T03:51:09.930" v="2951" actId="478"/>
          <ac:picMkLst>
            <pc:docMk/>
            <pc:sldMk cId="1273436558" sldId="290"/>
            <ac:picMk id="16" creationId="{6783091D-4FAA-492D-8B0C-9715CC6C2AD7}"/>
          </ac:picMkLst>
        </pc:picChg>
        <pc:picChg chg="mod ord topLvl">
          <ac:chgData name="Daniel Nguyen" userId="9ba96c73b93a753a" providerId="LiveId" clId="{9CBCB608-F92E-401C-AD26-5761EA613F5D}" dt="2019-03-25T03:55:29.708" v="3001" actId="167"/>
          <ac:picMkLst>
            <pc:docMk/>
            <pc:sldMk cId="1273436558" sldId="290"/>
            <ac:picMk id="18" creationId="{29B85180-0119-4DC2-B09B-C94693681C0C}"/>
          </ac:picMkLst>
        </pc:picChg>
        <pc:picChg chg="add del mod">
          <ac:chgData name="Daniel Nguyen" userId="9ba96c73b93a753a" providerId="LiveId" clId="{9CBCB608-F92E-401C-AD26-5761EA613F5D}" dt="2019-03-25T03:51:31.583" v="2952" actId="478"/>
          <ac:picMkLst>
            <pc:docMk/>
            <pc:sldMk cId="1273436558" sldId="290"/>
            <ac:picMk id="20" creationId="{1202840B-6ACE-4517-8243-179673DC75B3}"/>
          </ac:picMkLst>
        </pc:picChg>
        <pc:picChg chg="add del">
          <ac:chgData name="Daniel Nguyen" userId="9ba96c73b93a753a" providerId="LiveId" clId="{9CBCB608-F92E-401C-AD26-5761EA613F5D}" dt="2019-03-24T23:22:06.777" v="2070"/>
          <ac:picMkLst>
            <pc:docMk/>
            <pc:sldMk cId="1273436558" sldId="290"/>
            <ac:picMk id="1026" creationId="{B7FCD9C3-8795-4462-8C2E-093940747D56}"/>
          </ac:picMkLst>
        </pc:picChg>
        <pc:picChg chg="add del mod">
          <ac:chgData name="Daniel Nguyen" userId="9ba96c73b93a753a" providerId="LiveId" clId="{9CBCB608-F92E-401C-AD26-5761EA613F5D}" dt="2019-03-25T03:55:57.315" v="3008" actId="478"/>
          <ac:picMkLst>
            <pc:docMk/>
            <pc:sldMk cId="1273436558" sldId="290"/>
            <ac:picMk id="1028" creationId="{40F62E31-479C-4E7F-AC60-129896562925}"/>
          </ac:picMkLst>
        </pc:picChg>
        <pc:picChg chg="add mod">
          <ac:chgData name="Daniel Nguyen" userId="9ba96c73b93a753a" providerId="LiveId" clId="{9CBCB608-F92E-401C-AD26-5761EA613F5D}" dt="2019-03-25T03:43:19.799" v="2882" actId="164"/>
          <ac:picMkLst>
            <pc:docMk/>
            <pc:sldMk cId="1273436558" sldId="290"/>
            <ac:picMk id="1030" creationId="{44654B46-CEF1-4F52-8D96-0F94BD7EB53F}"/>
          </ac:picMkLst>
        </pc:picChg>
        <pc:picChg chg="add mod ord">
          <ac:chgData name="Daniel Nguyen" userId="9ba96c73b93a753a" providerId="LiveId" clId="{9CBCB608-F92E-401C-AD26-5761EA613F5D}" dt="2019-03-24T23:25:41.513" v="2121" actId="164"/>
          <ac:picMkLst>
            <pc:docMk/>
            <pc:sldMk cId="1273436558" sldId="290"/>
            <ac:picMk id="1032" creationId="{D17468F2-A145-465E-88C2-FFF3709FB9D6}"/>
          </ac:picMkLst>
        </pc:picChg>
        <pc:picChg chg="add mod ord">
          <ac:chgData name="Daniel Nguyen" userId="9ba96c73b93a753a" providerId="LiveId" clId="{9CBCB608-F92E-401C-AD26-5761EA613F5D}" dt="2019-03-25T03:55:45.287" v="3006" actId="1076"/>
          <ac:picMkLst>
            <pc:docMk/>
            <pc:sldMk cId="1273436558" sldId="290"/>
            <ac:picMk id="2050" creationId="{C954EFF5-DE4C-4BAD-B14A-D631C2772F12}"/>
          </ac:picMkLst>
        </pc:picChg>
        <pc:picChg chg="add mod">
          <ac:chgData name="Daniel Nguyen" userId="9ba96c73b93a753a" providerId="LiveId" clId="{9CBCB608-F92E-401C-AD26-5761EA613F5D}" dt="2019-03-25T03:43:19.799" v="2882" actId="164"/>
          <ac:picMkLst>
            <pc:docMk/>
            <pc:sldMk cId="1273436558" sldId="290"/>
            <ac:picMk id="2052" creationId="{449B92AC-247B-4C09-8D29-21F67A1B83AC}"/>
          </ac:picMkLst>
        </pc:picChg>
      </pc:sldChg>
      <pc:sldChg chg="addSp delSp modSp add modTransition modAnim">
        <pc:chgData name="Daniel Nguyen" userId="9ba96c73b93a753a" providerId="LiveId" clId="{9CBCB608-F92E-401C-AD26-5761EA613F5D}" dt="2019-03-25T03:59:38.758" v="3135" actId="14100"/>
        <pc:sldMkLst>
          <pc:docMk/>
          <pc:sldMk cId="1433286842" sldId="291"/>
        </pc:sldMkLst>
        <pc:spChg chg="mod">
          <ac:chgData name="Daniel Nguyen" userId="9ba96c73b93a753a" providerId="LiveId" clId="{9CBCB608-F92E-401C-AD26-5761EA613F5D}" dt="2019-03-25T03:58:02.592" v="3030" actId="20577"/>
          <ac:spMkLst>
            <pc:docMk/>
            <pc:sldMk cId="1433286842" sldId="291"/>
            <ac:spMk id="3" creationId="{3495C46D-0823-4273-B27B-CB3D1BEC1694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4" creationId="{73304310-AE7D-49B5-893E-47EDF1BEC0AA}"/>
          </ac:spMkLst>
        </pc:spChg>
        <pc:spChg chg="add del">
          <ac:chgData name="Daniel Nguyen" userId="9ba96c73b93a753a" providerId="LiveId" clId="{9CBCB608-F92E-401C-AD26-5761EA613F5D}" dt="2019-03-24T23:09:05.632" v="1992"/>
          <ac:spMkLst>
            <pc:docMk/>
            <pc:sldMk cId="1433286842" sldId="291"/>
            <ac:spMk id="4" creationId="{F94AFC53-39F9-4DF6-B963-CE84EF9D0FB9}"/>
          </ac:spMkLst>
        </pc:spChg>
        <pc:spChg chg="add del">
          <ac:chgData name="Daniel Nguyen" userId="9ba96c73b93a753a" providerId="LiveId" clId="{9CBCB608-F92E-401C-AD26-5761EA613F5D}" dt="2019-03-24T22:17:48.077" v="1636"/>
          <ac:spMkLst>
            <pc:docMk/>
            <pc:sldMk cId="1433286842" sldId="291"/>
            <ac:spMk id="6" creationId="{09466E81-7A6C-4967-B47A-9D95CFC956AA}"/>
          </ac:spMkLst>
        </pc:spChg>
        <pc:spChg chg="add mod">
          <ac:chgData name="Daniel Nguyen" userId="9ba96c73b93a753a" providerId="LiveId" clId="{9CBCB608-F92E-401C-AD26-5761EA613F5D}" dt="2019-03-25T03:09:20.356" v="2571" actId="1076"/>
          <ac:spMkLst>
            <pc:docMk/>
            <pc:sldMk cId="1433286842" sldId="291"/>
            <ac:spMk id="7" creationId="{E9FC8611-6574-492C-89EA-3F2DD845008D}"/>
          </ac:spMkLst>
        </pc:spChg>
        <pc:spChg chg="add del mod">
          <ac:chgData name="Daniel Nguyen" userId="9ba96c73b93a753a" providerId="LiveId" clId="{9CBCB608-F92E-401C-AD26-5761EA613F5D}" dt="2019-03-25T01:51:10.129" v="2239" actId="478"/>
          <ac:spMkLst>
            <pc:docMk/>
            <pc:sldMk cId="1433286842" sldId="291"/>
            <ac:spMk id="8" creationId="{A9F1D329-93C8-4E9D-91D6-5A90B5ADA24B}"/>
          </ac:spMkLst>
        </pc:spChg>
        <pc:spChg chg="add mod or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11" creationId="{4ACDC71E-5620-4A7D-9745-D541AAD015D9}"/>
          </ac:spMkLst>
        </pc:spChg>
        <pc:spChg chg="add mod or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12" creationId="{BDCCFF2F-ACDE-4C23-82EC-9EEF61734C62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13" creationId="{6BCDAB9E-5220-4E23-B901-4CD6B9B1FBD0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15" creationId="{FC18FB48-533E-48E0-ACAC-9AAE7EC8346E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21" creationId="{938587B8-4CCF-4AA1-A3F6-36B4949CB4B9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22" creationId="{7FEA4153-C213-4237-8CAE-04766FF83020}"/>
          </ac:spMkLst>
        </pc:spChg>
        <pc:spChg chg="add mod">
          <ac:chgData name="Daniel Nguyen" userId="9ba96c73b93a753a" providerId="LiveId" clId="{9CBCB608-F92E-401C-AD26-5761EA613F5D}" dt="2019-03-25T03:01:35.109" v="2427" actId="164"/>
          <ac:spMkLst>
            <pc:docMk/>
            <pc:sldMk cId="1433286842" sldId="291"/>
            <ac:spMk id="23" creationId="{D4835DED-C9C9-4EA5-9168-F8BCCF44D93E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25" creationId="{640FD6D5-CB9F-455F-8B77-68833B5905C9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26" creationId="{7A1C59DF-4D2A-433C-8137-E4D9C145AA3A}"/>
          </ac:spMkLst>
        </pc:spChg>
        <pc:spChg chg="add mod">
          <ac:chgData name="Daniel Nguyen" userId="9ba96c73b93a753a" providerId="LiveId" clId="{9CBCB608-F92E-401C-AD26-5761EA613F5D}" dt="2019-03-25T03:01:35.109" v="2427" actId="164"/>
          <ac:spMkLst>
            <pc:docMk/>
            <pc:sldMk cId="1433286842" sldId="291"/>
            <ac:spMk id="34" creationId="{600FC122-6D67-402E-8658-EFCA4BE39BD9}"/>
          </ac:spMkLst>
        </pc:spChg>
        <pc:spChg chg="add mod">
          <ac:chgData name="Daniel Nguyen" userId="9ba96c73b93a753a" providerId="LiveId" clId="{9CBCB608-F92E-401C-AD26-5761EA613F5D}" dt="2019-03-25T03:01:35.109" v="2427" actId="164"/>
          <ac:spMkLst>
            <pc:docMk/>
            <pc:sldMk cId="1433286842" sldId="291"/>
            <ac:spMk id="35" creationId="{38686F89-5BAD-4443-9C08-01D2ABAE970B}"/>
          </ac:spMkLst>
        </pc:spChg>
        <pc:spChg chg="add mod">
          <ac:chgData name="Daniel Nguyen" userId="9ba96c73b93a753a" providerId="LiveId" clId="{9CBCB608-F92E-401C-AD26-5761EA613F5D}" dt="2019-03-25T03:01:35.109" v="2427" actId="164"/>
          <ac:spMkLst>
            <pc:docMk/>
            <pc:sldMk cId="1433286842" sldId="291"/>
            <ac:spMk id="36" creationId="{9F830B2B-0E89-4C2C-BDD5-339CA0772B9D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40" creationId="{4198D0A1-DA5C-496B-9069-F80DEB61C848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51" creationId="{52B4EED3-6ED2-4BDB-9581-3AD170172F98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52" creationId="{7355869B-8B3B-49B5-A75B-FA25B13F4261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53" creationId="{047C63A6-3AEC-4A8E-9373-3E5D0B379185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54" creationId="{8538D043-2A5D-4541-8EBE-3A607B3C2E84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55" creationId="{0DF07CF6-3369-4036-9478-F997A8F143A8}"/>
          </ac:spMkLst>
        </pc:spChg>
        <pc:spChg chg="add del mod">
          <ac:chgData name="Daniel Nguyen" userId="9ba96c73b93a753a" providerId="LiveId" clId="{9CBCB608-F92E-401C-AD26-5761EA613F5D}" dt="2019-03-25T03:05:39.843" v="2470"/>
          <ac:spMkLst>
            <pc:docMk/>
            <pc:sldMk cId="1433286842" sldId="291"/>
            <ac:spMk id="56" creationId="{9558A21B-A08A-4829-B6B2-C51424A8CB55}"/>
          </ac:spMkLst>
        </pc:spChg>
        <pc:spChg chg="add del mod">
          <ac:chgData name="Daniel Nguyen" userId="9ba96c73b93a753a" providerId="LiveId" clId="{9CBCB608-F92E-401C-AD26-5761EA613F5D}" dt="2019-03-25T03:05:39.843" v="2470"/>
          <ac:spMkLst>
            <pc:docMk/>
            <pc:sldMk cId="1433286842" sldId="291"/>
            <ac:spMk id="57" creationId="{D7F8EFA8-9C4B-4D2C-9B1A-6995D3C11FEB}"/>
          </ac:spMkLst>
        </pc:spChg>
        <pc:spChg chg="add del mod">
          <ac:chgData name="Daniel Nguyen" userId="9ba96c73b93a753a" providerId="LiveId" clId="{9CBCB608-F92E-401C-AD26-5761EA613F5D}" dt="2019-03-25T03:05:39.843" v="2470"/>
          <ac:spMkLst>
            <pc:docMk/>
            <pc:sldMk cId="1433286842" sldId="291"/>
            <ac:spMk id="58" creationId="{D8C7505E-FFAD-40A0-A769-7D63017C3AA0}"/>
          </ac:spMkLst>
        </pc:spChg>
        <pc:spChg chg="add del mod">
          <ac:chgData name="Daniel Nguyen" userId="9ba96c73b93a753a" providerId="LiveId" clId="{9CBCB608-F92E-401C-AD26-5761EA613F5D}" dt="2019-03-25T03:05:39.843" v="2470"/>
          <ac:spMkLst>
            <pc:docMk/>
            <pc:sldMk cId="1433286842" sldId="291"/>
            <ac:spMk id="59" creationId="{6EF5A33B-5F45-48B3-9F2A-F7ADBE9A732F}"/>
          </ac:spMkLst>
        </pc:spChg>
        <pc:spChg chg="add del mod">
          <ac:chgData name="Daniel Nguyen" userId="9ba96c73b93a753a" providerId="LiveId" clId="{9CBCB608-F92E-401C-AD26-5761EA613F5D}" dt="2019-03-25T03:05:39.843" v="2470"/>
          <ac:spMkLst>
            <pc:docMk/>
            <pc:sldMk cId="1433286842" sldId="291"/>
            <ac:spMk id="60" creationId="{811091A7-519F-4917-98FF-035F8DC72E7B}"/>
          </ac:spMkLst>
        </pc:spChg>
        <pc:spChg chg="add del mod">
          <ac:chgData name="Daniel Nguyen" userId="9ba96c73b93a753a" providerId="LiveId" clId="{9CBCB608-F92E-401C-AD26-5761EA613F5D}" dt="2019-03-25T03:05:39.843" v="2470"/>
          <ac:spMkLst>
            <pc:docMk/>
            <pc:sldMk cId="1433286842" sldId="291"/>
            <ac:spMk id="61" creationId="{63B39ACE-B0FD-4E51-980E-B846CAA96BEF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62" creationId="{F24C3BBF-8FD8-439D-AF0D-BC37D7240AFF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63" creationId="{77E81A86-B0EB-46F5-B2D9-A4E0FF8203F2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64" creationId="{59203F7E-19CE-4AE6-9FC3-CDD62261C41C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65" creationId="{927D2D36-AA1B-4339-A737-64003F8937C5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66" creationId="{846CE4EA-774F-4858-AAF3-ED75CBAD544D}"/>
          </ac:spMkLst>
        </pc:spChg>
        <pc:spChg chg="add mod">
          <ac:chgData name="Daniel Nguyen" userId="9ba96c73b93a753a" providerId="LiveId" clId="{9CBCB608-F92E-401C-AD26-5761EA613F5D}" dt="2019-03-25T03:06:02.375" v="2477" actId="164"/>
          <ac:spMkLst>
            <pc:docMk/>
            <pc:sldMk cId="1433286842" sldId="291"/>
            <ac:spMk id="67" creationId="{2782D29D-9181-43D7-824E-08CC7A0C7377}"/>
          </ac:spMkLst>
        </pc:spChg>
        <pc:spChg chg="add mod">
          <ac:chgData name="Daniel Nguyen" userId="9ba96c73b93a753a" providerId="LiveId" clId="{9CBCB608-F92E-401C-AD26-5761EA613F5D}" dt="2019-03-25T03:08:42.477" v="2541" actId="164"/>
          <ac:spMkLst>
            <pc:docMk/>
            <pc:sldMk cId="1433286842" sldId="291"/>
            <ac:spMk id="84" creationId="{4AE68963-FD37-4F63-B8B7-E447DDCCA0C4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112" creationId="{059C6BF0-B6C3-4647-A0AA-821253A944B0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151" creationId="{4836B4B2-BD8A-4937-A441-17D09BB0034E}"/>
          </ac:spMkLst>
        </pc:spChg>
        <pc:spChg chg="add mod">
          <ac:chgData name="Daniel Nguyen" userId="9ba96c73b93a753a" providerId="LiveId" clId="{9CBCB608-F92E-401C-AD26-5761EA613F5D}" dt="2019-03-25T03:08:42.477" v="2541" actId="164"/>
          <ac:spMkLst>
            <pc:docMk/>
            <pc:sldMk cId="1433286842" sldId="291"/>
            <ac:spMk id="153" creationId="{7AE58045-B1DC-4661-987E-B52F4B30590E}"/>
          </ac:spMkLst>
        </pc:spChg>
        <pc:spChg chg="add mod">
          <ac:chgData name="Daniel Nguyen" userId="9ba96c73b93a753a" providerId="LiveId" clId="{9CBCB608-F92E-401C-AD26-5761EA613F5D}" dt="2019-03-25T03:08:42.477" v="2541" actId="164"/>
          <ac:spMkLst>
            <pc:docMk/>
            <pc:sldMk cId="1433286842" sldId="291"/>
            <ac:spMk id="154" creationId="{5C4E3AAA-091D-4D80-AC71-7C0D6774BC81}"/>
          </ac:spMkLst>
        </pc:spChg>
        <pc:spChg chg="add mod">
          <ac:chgData name="Daniel Nguyen" userId="9ba96c73b93a753a" providerId="LiveId" clId="{9CBCB608-F92E-401C-AD26-5761EA613F5D}" dt="2019-03-25T03:08:42.477" v="2541" actId="164"/>
          <ac:spMkLst>
            <pc:docMk/>
            <pc:sldMk cId="1433286842" sldId="291"/>
            <ac:spMk id="155" creationId="{48446800-F351-40B0-912E-9D3763E51074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158" creationId="{64C9B2D5-A66B-46FC-8D27-5ACF9CFB3644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165" creationId="{2FE7BF4C-81A4-42CE-B1FF-4B7EEC413381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198" creationId="{49B8C7AC-3719-4D3B-81FB-9ED1F30AB28B}"/>
          </ac:spMkLst>
        </pc:spChg>
        <pc:spChg chg="add mod">
          <ac:chgData name="Daniel Nguyen" userId="9ba96c73b93a753a" providerId="LiveId" clId="{9CBCB608-F92E-401C-AD26-5761EA613F5D}" dt="2019-03-25T03:11:48.738" v="2644" actId="164"/>
          <ac:spMkLst>
            <pc:docMk/>
            <pc:sldMk cId="1433286842" sldId="291"/>
            <ac:spMk id="199" creationId="{FEF2EA2F-7BE6-4B9C-BAE2-CA75EF329FF3}"/>
          </ac:spMkLst>
        </pc:spChg>
        <pc:spChg chg="add mod">
          <ac:chgData name="Daniel Nguyen" userId="9ba96c73b93a753a" providerId="LiveId" clId="{9CBCB608-F92E-401C-AD26-5761EA613F5D}" dt="2019-03-25T03:16:29.363" v="2669" actId="164"/>
          <ac:spMkLst>
            <pc:docMk/>
            <pc:sldMk cId="1433286842" sldId="291"/>
            <ac:spMk id="201" creationId="{973F4672-6FF7-4CFC-B2D4-5A74ED669BE1}"/>
          </ac:spMkLst>
        </pc:spChg>
        <pc:spChg chg="add del mod">
          <ac:chgData name="Daniel Nguyen" userId="9ba96c73b93a753a" providerId="LiveId" clId="{9CBCB608-F92E-401C-AD26-5761EA613F5D}" dt="2019-03-25T03:17:55.128" v="2673" actId="478"/>
          <ac:spMkLst>
            <pc:docMk/>
            <pc:sldMk cId="1433286842" sldId="291"/>
            <ac:spMk id="202" creationId="{A4EC4FC1-B01D-4E11-A368-DE3EEAADBB5F}"/>
          </ac:spMkLst>
        </pc:spChg>
        <pc:grpChg chg="add mod">
          <ac:chgData name="Daniel Nguyen" userId="9ba96c73b93a753a" providerId="LiveId" clId="{9CBCB608-F92E-401C-AD26-5761EA613F5D}" dt="2019-03-25T03:11:48.738" v="2644" actId="164"/>
          <ac:grpSpMkLst>
            <pc:docMk/>
            <pc:sldMk cId="1433286842" sldId="291"/>
            <ac:grpSpMk id="27" creationId="{D5A3BB5A-042D-4E26-9067-EBAA131B9B42}"/>
          </ac:grpSpMkLst>
        </pc:grpChg>
        <pc:grpChg chg="add del mod">
          <ac:chgData name="Daniel Nguyen" userId="9ba96c73b93a753a" providerId="LiveId" clId="{9CBCB608-F92E-401C-AD26-5761EA613F5D}" dt="2019-03-25T03:07:08.644" v="2501" actId="478"/>
          <ac:grpSpMkLst>
            <pc:docMk/>
            <pc:sldMk cId="1433286842" sldId="291"/>
            <ac:grpSpMk id="41" creationId="{3D62727B-8F12-4357-9F9C-B005EE6D6AFF}"/>
          </ac:grpSpMkLst>
        </pc:grpChg>
        <pc:grpChg chg="add mod">
          <ac:chgData name="Daniel Nguyen" userId="9ba96c73b93a753a" providerId="LiveId" clId="{9CBCB608-F92E-401C-AD26-5761EA613F5D}" dt="2019-03-25T03:11:48.738" v="2644" actId="164"/>
          <ac:grpSpMkLst>
            <pc:docMk/>
            <pc:sldMk cId="1433286842" sldId="291"/>
            <ac:grpSpMk id="44" creationId="{7C4357B5-7A64-4A8F-80BE-ED8FDBB4F6C0}"/>
          </ac:grpSpMkLst>
        </pc:grpChg>
        <pc:grpChg chg="add mod">
          <ac:chgData name="Daniel Nguyen" userId="9ba96c73b93a753a" providerId="LiveId" clId="{9CBCB608-F92E-401C-AD26-5761EA613F5D}" dt="2019-03-25T03:11:48.738" v="2644" actId="164"/>
          <ac:grpSpMkLst>
            <pc:docMk/>
            <pc:sldMk cId="1433286842" sldId="291"/>
            <ac:grpSpMk id="69" creationId="{9F5E1F21-2DCB-40D9-B780-DB3F2FC0ED5E}"/>
          </ac:grpSpMkLst>
        </pc:grpChg>
        <pc:grpChg chg="add mod">
          <ac:chgData name="Daniel Nguyen" userId="9ba96c73b93a753a" providerId="LiveId" clId="{9CBCB608-F92E-401C-AD26-5761EA613F5D}" dt="2019-03-25T03:11:48.738" v="2644" actId="164"/>
          <ac:grpSpMkLst>
            <pc:docMk/>
            <pc:sldMk cId="1433286842" sldId="291"/>
            <ac:grpSpMk id="87" creationId="{5E28E241-DF8B-4BED-A26E-FACE781EDB62}"/>
          </ac:grpSpMkLst>
        </pc:grpChg>
        <pc:grpChg chg="add del mod">
          <ac:chgData name="Daniel Nguyen" userId="9ba96c73b93a753a" providerId="LiveId" clId="{9CBCB608-F92E-401C-AD26-5761EA613F5D}" dt="2019-03-25T03:11:48.738" v="2644" actId="164"/>
          <ac:grpSpMkLst>
            <pc:docMk/>
            <pc:sldMk cId="1433286842" sldId="291"/>
            <ac:grpSpMk id="93" creationId="{3F2E3668-9901-4363-9BE3-A7253D25B406}"/>
          </ac:grpSpMkLst>
        </pc:grpChg>
        <pc:grpChg chg="add del mod">
          <ac:chgData name="Daniel Nguyen" userId="9ba96c73b93a753a" providerId="LiveId" clId="{9CBCB608-F92E-401C-AD26-5761EA613F5D}" dt="2019-03-25T03:07:42.836" v="2520"/>
          <ac:grpSpMkLst>
            <pc:docMk/>
            <pc:sldMk cId="1433286842" sldId="291"/>
            <ac:grpSpMk id="113" creationId="{7D7C9505-5BFA-432B-ADB4-D96A9DBEFCE3}"/>
          </ac:grpSpMkLst>
        </pc:grpChg>
        <pc:grpChg chg="add del mod">
          <ac:chgData name="Daniel Nguyen" userId="9ba96c73b93a753a" providerId="LiveId" clId="{9CBCB608-F92E-401C-AD26-5761EA613F5D}" dt="2019-03-25T03:07:48.436" v="2522"/>
          <ac:grpSpMkLst>
            <pc:docMk/>
            <pc:sldMk cId="1433286842" sldId="291"/>
            <ac:grpSpMk id="132" creationId="{45E1FDB4-1B80-4C25-9D6E-BA4094566FDA}"/>
          </ac:grpSpMkLst>
        </pc:grpChg>
        <pc:grpChg chg="add mod">
          <ac:chgData name="Daniel Nguyen" userId="9ba96c73b93a753a" providerId="LiveId" clId="{9CBCB608-F92E-401C-AD26-5761EA613F5D}" dt="2019-03-25T03:11:48.738" v="2644" actId="164"/>
          <ac:grpSpMkLst>
            <pc:docMk/>
            <pc:sldMk cId="1433286842" sldId="291"/>
            <ac:grpSpMk id="159" creationId="{FF158574-3AED-4A62-B90F-66A7BB11C2BB}"/>
          </ac:grpSpMkLst>
        </pc:grpChg>
        <pc:grpChg chg="add mod">
          <ac:chgData name="Daniel Nguyen" userId="9ba96c73b93a753a" providerId="LiveId" clId="{9CBCB608-F92E-401C-AD26-5761EA613F5D}" dt="2019-03-25T03:11:48.738" v="2644" actId="164"/>
          <ac:grpSpMkLst>
            <pc:docMk/>
            <pc:sldMk cId="1433286842" sldId="291"/>
            <ac:grpSpMk id="166" creationId="{F644FC12-7D67-44B6-B4B5-7055A385DDF2}"/>
          </ac:grpSpMkLst>
        </pc:grpChg>
        <pc:grpChg chg="add del mod">
          <ac:chgData name="Daniel Nguyen" userId="9ba96c73b93a753a" providerId="LiveId" clId="{9CBCB608-F92E-401C-AD26-5761EA613F5D}" dt="2019-03-25T03:11:41.550" v="2643" actId="478"/>
          <ac:grpSpMkLst>
            <pc:docMk/>
            <pc:sldMk cId="1433286842" sldId="291"/>
            <ac:grpSpMk id="171" creationId="{EB91BC60-5AB2-47C0-8B1E-F0EC3D4B36EA}"/>
          </ac:grpSpMkLst>
        </pc:grpChg>
        <pc:grpChg chg="add mod">
          <ac:chgData name="Daniel Nguyen" userId="9ba96c73b93a753a" providerId="LiveId" clId="{9CBCB608-F92E-401C-AD26-5761EA613F5D}" dt="2019-03-25T03:11:48.738" v="2644" actId="164"/>
          <ac:grpSpMkLst>
            <pc:docMk/>
            <pc:sldMk cId="1433286842" sldId="291"/>
            <ac:grpSpMk id="176" creationId="{71DA6921-20FD-44D3-8385-312F8B18BF8A}"/>
          </ac:grpSpMkLst>
        </pc:grpChg>
        <pc:grpChg chg="add mod">
          <ac:chgData name="Daniel Nguyen" userId="9ba96c73b93a753a" providerId="LiveId" clId="{9CBCB608-F92E-401C-AD26-5761EA613F5D}" dt="2019-03-25T03:11:48.738" v="2644" actId="164"/>
          <ac:grpSpMkLst>
            <pc:docMk/>
            <pc:sldMk cId="1433286842" sldId="291"/>
            <ac:grpSpMk id="181" creationId="{2B24ED6D-C9E5-4389-AC1A-EAE77658B26A}"/>
          </ac:grpSpMkLst>
        </pc:grpChg>
        <pc:grpChg chg="add mod">
          <ac:chgData name="Daniel Nguyen" userId="9ba96c73b93a753a" providerId="LiveId" clId="{9CBCB608-F92E-401C-AD26-5761EA613F5D}" dt="2019-03-25T03:11:48.738" v="2644" actId="164"/>
          <ac:grpSpMkLst>
            <pc:docMk/>
            <pc:sldMk cId="1433286842" sldId="291"/>
            <ac:grpSpMk id="186" creationId="{9C16B6A8-F997-444C-82C1-BC13A695C4F0}"/>
          </ac:grpSpMkLst>
        </pc:grpChg>
        <pc:grpChg chg="add mod">
          <ac:chgData name="Daniel Nguyen" userId="9ba96c73b93a753a" providerId="LiveId" clId="{9CBCB608-F92E-401C-AD26-5761EA613F5D}" dt="2019-03-25T03:16:29.363" v="2669" actId="164"/>
          <ac:grpSpMkLst>
            <pc:docMk/>
            <pc:sldMk cId="1433286842" sldId="291"/>
            <ac:grpSpMk id="1027" creationId="{34F48323-1DC8-4CBD-89C7-40AE3F496BE1}"/>
          </ac:grpSpMkLst>
        </pc:grpChg>
        <pc:grpChg chg="add mod">
          <ac:chgData name="Daniel Nguyen" userId="9ba96c73b93a753a" providerId="LiveId" clId="{9CBCB608-F92E-401C-AD26-5761EA613F5D}" dt="2019-03-25T03:59:38.758" v="3135" actId="14100"/>
          <ac:grpSpMkLst>
            <pc:docMk/>
            <pc:sldMk cId="1433286842" sldId="291"/>
            <ac:grpSpMk id="1028" creationId="{C66E8E69-9F8A-40ED-B1B7-DA4B566FEC5A}"/>
          </ac:grpSpMkLst>
        </pc:grpChg>
        <pc:picChg chg="add mod">
          <ac:chgData name="Daniel Nguyen" userId="9ba96c73b93a753a" providerId="LiveId" clId="{9CBCB608-F92E-401C-AD26-5761EA613F5D}" dt="2019-03-25T03:11:48.738" v="2644" actId="164"/>
          <ac:picMkLst>
            <pc:docMk/>
            <pc:sldMk cId="1433286842" sldId="291"/>
            <ac:picMk id="9" creationId="{CE475647-63E2-49FC-A618-E49A8A3361E3}"/>
          </ac:picMkLst>
        </pc:picChg>
        <pc:picChg chg="add mod">
          <ac:chgData name="Daniel Nguyen" userId="9ba96c73b93a753a" providerId="LiveId" clId="{9CBCB608-F92E-401C-AD26-5761EA613F5D}" dt="2019-03-25T03:11:48.738" v="2644" actId="164"/>
          <ac:picMkLst>
            <pc:docMk/>
            <pc:sldMk cId="1433286842" sldId="291"/>
            <ac:picMk id="16" creationId="{CDFCEAFA-2A9B-4076-B8B0-7666CF861908}"/>
          </ac:picMkLst>
        </pc:picChg>
        <pc:picChg chg="add del mod">
          <ac:chgData name="Daniel Nguyen" userId="9ba96c73b93a753a" providerId="LiveId" clId="{9CBCB608-F92E-401C-AD26-5761EA613F5D}" dt="2019-03-25T03:02:47.963" v="2438" actId="931"/>
          <ac:picMkLst>
            <pc:docMk/>
            <pc:sldMk cId="1433286842" sldId="291"/>
            <ac:picMk id="33" creationId="{A67FA787-6621-4277-BFB2-147F32B1F9D2}"/>
          </ac:picMkLst>
        </pc:picChg>
        <pc:picChg chg="add del mod">
          <ac:chgData name="Daniel Nguyen" userId="9ba96c73b93a753a" providerId="LiveId" clId="{9CBCB608-F92E-401C-AD26-5761EA613F5D}" dt="2019-03-25T03:02:12.797" v="2436" actId="478"/>
          <ac:picMkLst>
            <pc:docMk/>
            <pc:sldMk cId="1433286842" sldId="291"/>
            <ac:picMk id="38" creationId="{DEF70C94-2210-4794-AB5D-CA31EBDD3939}"/>
          </ac:picMkLst>
        </pc:picChg>
        <pc:picChg chg="add del mod">
          <ac:chgData name="Daniel Nguyen" userId="9ba96c73b93a753a" providerId="LiveId" clId="{9CBCB608-F92E-401C-AD26-5761EA613F5D}" dt="2019-03-25T03:03:06.463" v="2440" actId="478"/>
          <ac:picMkLst>
            <pc:docMk/>
            <pc:sldMk cId="1433286842" sldId="291"/>
            <ac:picMk id="39" creationId="{7D50A105-0B86-4390-A5A3-225F366F57F1}"/>
          </ac:picMkLst>
        </pc:picChg>
        <pc:picChg chg="add mod">
          <ac:chgData name="Daniel Nguyen" userId="9ba96c73b93a753a" providerId="LiveId" clId="{9CBCB608-F92E-401C-AD26-5761EA613F5D}" dt="2019-03-25T03:11:48.738" v="2644" actId="164"/>
          <ac:picMkLst>
            <pc:docMk/>
            <pc:sldMk cId="1433286842" sldId="291"/>
            <ac:picMk id="49" creationId="{619B8AA3-279F-47AD-9C16-1C612C039213}"/>
          </ac:picMkLst>
        </pc:picChg>
        <pc:picChg chg="add mod">
          <ac:chgData name="Daniel Nguyen" userId="9ba96c73b93a753a" providerId="LiveId" clId="{9CBCB608-F92E-401C-AD26-5761EA613F5D}" dt="2019-03-25T03:11:48.738" v="2644" actId="164"/>
          <ac:picMkLst>
            <pc:docMk/>
            <pc:sldMk cId="1433286842" sldId="291"/>
            <ac:picMk id="191" creationId="{44409D66-B274-426E-92C3-7EB7362E30EB}"/>
          </ac:picMkLst>
        </pc:picChg>
        <pc:picChg chg="add mod">
          <ac:chgData name="Daniel Nguyen" userId="9ba96c73b93a753a" providerId="LiveId" clId="{9CBCB608-F92E-401C-AD26-5761EA613F5D}" dt="2019-03-25T03:11:48.738" v="2644" actId="164"/>
          <ac:picMkLst>
            <pc:docMk/>
            <pc:sldMk cId="1433286842" sldId="291"/>
            <ac:picMk id="1026" creationId="{7BE0B16C-4201-4F16-995C-3F2D75DBAACF}"/>
          </ac:picMkLst>
        </pc:picChg>
        <pc:picChg chg="add mod">
          <ac:chgData name="Daniel Nguyen" userId="9ba96c73b93a753a" providerId="LiveId" clId="{9CBCB608-F92E-401C-AD26-5761EA613F5D}" dt="2019-03-25T03:19:14.224" v="2698" actId="1076"/>
          <ac:picMkLst>
            <pc:docMk/>
            <pc:sldMk cId="1433286842" sldId="291"/>
            <ac:picMk id="1030" creationId="{05AD465D-3FF3-4CD3-88F5-0C363A38CF7D}"/>
          </ac:picMkLst>
        </pc:picChg>
        <pc:picChg chg="add mod ord modCrop">
          <ac:chgData name="Daniel Nguyen" userId="9ba96c73b93a753a" providerId="LiveId" clId="{9CBCB608-F92E-401C-AD26-5761EA613F5D}" dt="2019-03-25T03:56:53.831" v="3011" actId="171"/>
          <ac:picMkLst>
            <pc:docMk/>
            <pc:sldMk cId="1433286842" sldId="291"/>
            <ac:picMk id="2050" creationId="{2180254C-790F-421F-B24A-0D8B489ECB25}"/>
          </ac:picMkLst>
        </pc:picChg>
        <pc:picChg chg="add mod ord">
          <ac:chgData name="Daniel Nguyen" userId="9ba96c73b93a753a" providerId="LiveId" clId="{9CBCB608-F92E-401C-AD26-5761EA613F5D}" dt="2019-03-25T03:56:46.120" v="3009" actId="166"/>
          <ac:picMkLst>
            <pc:docMk/>
            <pc:sldMk cId="1433286842" sldId="291"/>
            <ac:picMk id="2052" creationId="{0AB608C0-1F6D-4208-B82F-EFBD07CD3615}"/>
          </ac:picMkLst>
        </pc:picChg>
        <pc:picChg chg="add mod ord modCrop">
          <ac:chgData name="Daniel Nguyen" userId="9ba96c73b93a753a" providerId="LiveId" clId="{9CBCB608-F92E-401C-AD26-5761EA613F5D}" dt="2019-03-25T03:57:01.952" v="3014" actId="171"/>
          <ac:picMkLst>
            <pc:docMk/>
            <pc:sldMk cId="1433286842" sldId="291"/>
            <ac:picMk id="2054" creationId="{47F21EAE-89B9-48BF-A6DC-2CC72E1A7D70}"/>
          </ac:picMkLst>
        </pc:pic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14" creationId="{5416D008-0CF7-499E-9974-49ABD64FE35D}"/>
          </ac:cxnSpMkLst>
        </pc:cxnChg>
        <pc:cxnChg chg="add del mod">
          <ac:chgData name="Daniel Nguyen" userId="9ba96c73b93a753a" providerId="LiveId" clId="{9CBCB608-F92E-401C-AD26-5761EA613F5D}" dt="2019-03-25T02:57:00.033" v="2341" actId="478"/>
          <ac:cxnSpMkLst>
            <pc:docMk/>
            <pc:sldMk cId="1433286842" sldId="291"/>
            <ac:cxnSpMk id="19" creationId="{86DEFCB0-56DA-4916-9534-55446E54B8BA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24" creationId="{B6F73590-30E6-48FA-A366-CCB00665CAB4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29" creationId="{2B89F947-09FF-4AC4-9704-BE44148DEF12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30" creationId="{92EBC012-EC7C-499D-AF69-37F967B9E3D3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31" creationId="{9D82ABE4-3D4A-42B6-8523-828BB505F9BA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32" creationId="{FB3FAAB3-8B4F-4C9A-8CCB-342DC7FAAE01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43" creationId="{8DCB61F8-4F6A-49F7-A76B-ECB307DF93FD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85" creationId="{8C3918C1-6E25-4932-8BBE-A7E1F20890F8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86" creationId="{9EB030B0-75DA-42F1-ABF0-654395D655D0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89" creationId="{392DB7D4-4C0B-4D45-97BF-F45ED72514F5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90" creationId="{9437BA44-FCC7-43F3-9D7F-C5E8DFAB8945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92" creationId="{EB902719-D6FA-46F4-8A64-67057685D9CF}"/>
          </ac:cxnSpMkLst>
        </pc:cxnChg>
        <pc:cxnChg chg="add del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106" creationId="{366FEC7C-4151-4D2B-9813-B0BF4E9B30F9}"/>
          </ac:cxnSpMkLst>
        </pc:cxnChg>
        <pc:cxnChg chg="add del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107" creationId="{77FE68A7-C6C8-4506-908F-FE58CC402BDC}"/>
          </ac:cxnSpMkLst>
        </pc:cxnChg>
        <pc:cxnChg chg="add del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108" creationId="{47FD0B9A-694F-465A-A057-E83388D36318}"/>
          </ac:cxnSpMkLst>
        </pc:cxnChg>
        <pc:cxnChg chg="add del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109" creationId="{03CDF752-73D8-4E90-8C50-2465EEF0C156}"/>
          </ac:cxnSpMkLst>
        </pc:cxnChg>
        <pc:cxnChg chg="add del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110" creationId="{BD908179-AE90-413E-8643-39033BF001DF}"/>
          </ac:cxnSpMkLst>
        </pc:cxnChg>
        <pc:cxnChg chg="add del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111" creationId="{BE793A5D-CF93-4733-A08B-04EDEA8E3A91}"/>
          </ac:cxnSpMkLst>
        </pc:cxnChg>
        <pc:cxnChg chg="add del mod">
          <ac:chgData name="Daniel Nguyen" userId="9ba96c73b93a753a" providerId="LiveId" clId="{9CBCB608-F92E-401C-AD26-5761EA613F5D}" dt="2019-03-25T03:07:42.836" v="2520"/>
          <ac:cxnSpMkLst>
            <pc:docMk/>
            <pc:sldMk cId="1433286842" sldId="291"/>
            <ac:cxnSpMk id="126" creationId="{F0B91532-BBD9-4FEA-B1FA-B74FF9A4EFB3}"/>
          </ac:cxnSpMkLst>
        </pc:cxnChg>
        <pc:cxnChg chg="add del mod">
          <ac:chgData name="Daniel Nguyen" userId="9ba96c73b93a753a" providerId="LiveId" clId="{9CBCB608-F92E-401C-AD26-5761EA613F5D}" dt="2019-03-25T03:07:42.836" v="2520"/>
          <ac:cxnSpMkLst>
            <pc:docMk/>
            <pc:sldMk cId="1433286842" sldId="291"/>
            <ac:cxnSpMk id="127" creationId="{62832675-BF3F-44A3-AAAA-ECC3AFAAD55F}"/>
          </ac:cxnSpMkLst>
        </pc:cxnChg>
        <pc:cxnChg chg="add del mod">
          <ac:chgData name="Daniel Nguyen" userId="9ba96c73b93a753a" providerId="LiveId" clId="{9CBCB608-F92E-401C-AD26-5761EA613F5D}" dt="2019-03-25T03:07:42.836" v="2520"/>
          <ac:cxnSpMkLst>
            <pc:docMk/>
            <pc:sldMk cId="1433286842" sldId="291"/>
            <ac:cxnSpMk id="128" creationId="{F2F44A7E-7D19-4A0E-A11D-1969912E9068}"/>
          </ac:cxnSpMkLst>
        </pc:cxnChg>
        <pc:cxnChg chg="add del mod">
          <ac:chgData name="Daniel Nguyen" userId="9ba96c73b93a753a" providerId="LiveId" clId="{9CBCB608-F92E-401C-AD26-5761EA613F5D}" dt="2019-03-25T03:07:42.836" v="2520"/>
          <ac:cxnSpMkLst>
            <pc:docMk/>
            <pc:sldMk cId="1433286842" sldId="291"/>
            <ac:cxnSpMk id="129" creationId="{9C308E6F-F2CE-44FC-9CD5-709DC0336DCD}"/>
          </ac:cxnSpMkLst>
        </pc:cxnChg>
        <pc:cxnChg chg="add del mod">
          <ac:chgData name="Daniel Nguyen" userId="9ba96c73b93a753a" providerId="LiveId" clId="{9CBCB608-F92E-401C-AD26-5761EA613F5D}" dt="2019-03-25T03:07:42.836" v="2520"/>
          <ac:cxnSpMkLst>
            <pc:docMk/>
            <pc:sldMk cId="1433286842" sldId="291"/>
            <ac:cxnSpMk id="130" creationId="{CD224EDF-76A0-4EA8-8502-51A83E6146CB}"/>
          </ac:cxnSpMkLst>
        </pc:cxnChg>
        <pc:cxnChg chg="add del mod">
          <ac:chgData name="Daniel Nguyen" userId="9ba96c73b93a753a" providerId="LiveId" clId="{9CBCB608-F92E-401C-AD26-5761EA613F5D}" dt="2019-03-25T03:07:42.836" v="2520"/>
          <ac:cxnSpMkLst>
            <pc:docMk/>
            <pc:sldMk cId="1433286842" sldId="291"/>
            <ac:cxnSpMk id="131" creationId="{8FB7EAF9-FD76-4165-B687-23616AC0EFAA}"/>
          </ac:cxnSpMkLst>
        </pc:cxnChg>
        <pc:cxnChg chg="add del">
          <ac:chgData name="Daniel Nguyen" userId="9ba96c73b93a753a" providerId="LiveId" clId="{9CBCB608-F92E-401C-AD26-5761EA613F5D}" dt="2019-03-25T03:07:48.436" v="2522"/>
          <ac:cxnSpMkLst>
            <pc:docMk/>
            <pc:sldMk cId="1433286842" sldId="291"/>
            <ac:cxnSpMk id="145" creationId="{20AF0E4C-511F-4D4A-AFB2-2BB63FAFDD5A}"/>
          </ac:cxnSpMkLst>
        </pc:cxnChg>
        <pc:cxnChg chg="add del">
          <ac:chgData name="Daniel Nguyen" userId="9ba96c73b93a753a" providerId="LiveId" clId="{9CBCB608-F92E-401C-AD26-5761EA613F5D}" dt="2019-03-25T03:07:48.436" v="2522"/>
          <ac:cxnSpMkLst>
            <pc:docMk/>
            <pc:sldMk cId="1433286842" sldId="291"/>
            <ac:cxnSpMk id="146" creationId="{5196C0DB-C2FC-4BCF-A53D-C507294C625F}"/>
          </ac:cxnSpMkLst>
        </pc:cxnChg>
        <pc:cxnChg chg="add del">
          <ac:chgData name="Daniel Nguyen" userId="9ba96c73b93a753a" providerId="LiveId" clId="{9CBCB608-F92E-401C-AD26-5761EA613F5D}" dt="2019-03-25T03:07:48.436" v="2522"/>
          <ac:cxnSpMkLst>
            <pc:docMk/>
            <pc:sldMk cId="1433286842" sldId="291"/>
            <ac:cxnSpMk id="147" creationId="{8A92A40B-DA02-406B-B8E2-6A20414452E5}"/>
          </ac:cxnSpMkLst>
        </pc:cxnChg>
        <pc:cxnChg chg="add del">
          <ac:chgData name="Daniel Nguyen" userId="9ba96c73b93a753a" providerId="LiveId" clId="{9CBCB608-F92E-401C-AD26-5761EA613F5D}" dt="2019-03-25T03:07:48.436" v="2522"/>
          <ac:cxnSpMkLst>
            <pc:docMk/>
            <pc:sldMk cId="1433286842" sldId="291"/>
            <ac:cxnSpMk id="148" creationId="{1A7C4953-D8A5-4BBF-9E9C-2054ADA29885}"/>
          </ac:cxnSpMkLst>
        </pc:cxnChg>
        <pc:cxnChg chg="add del">
          <ac:chgData name="Daniel Nguyen" userId="9ba96c73b93a753a" providerId="LiveId" clId="{9CBCB608-F92E-401C-AD26-5761EA613F5D}" dt="2019-03-25T03:07:48.436" v="2522"/>
          <ac:cxnSpMkLst>
            <pc:docMk/>
            <pc:sldMk cId="1433286842" sldId="291"/>
            <ac:cxnSpMk id="149" creationId="{571F80EB-A397-403B-904B-3AC303E031FF}"/>
          </ac:cxnSpMkLst>
        </pc:cxnChg>
        <pc:cxnChg chg="add del">
          <ac:chgData name="Daniel Nguyen" userId="9ba96c73b93a753a" providerId="LiveId" clId="{9CBCB608-F92E-401C-AD26-5761EA613F5D}" dt="2019-03-25T03:07:48.436" v="2522"/>
          <ac:cxnSpMkLst>
            <pc:docMk/>
            <pc:sldMk cId="1433286842" sldId="291"/>
            <ac:cxnSpMk id="150" creationId="{CD64378D-3877-45F2-87D8-F1E4BDB6D056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157" creationId="{4EA52833-3038-4013-B59E-C0579687BE0B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164" creationId="{A67E7693-0D62-454C-9C24-84B64CFF32F2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192" creationId="{1192C77F-759E-471D-A8D0-875EE65B4D69}"/>
          </ac:cxnSpMkLst>
        </pc:cxnChg>
        <pc:cxnChg chg="add mod">
          <ac:chgData name="Daniel Nguyen" userId="9ba96c73b93a753a" providerId="LiveId" clId="{9CBCB608-F92E-401C-AD26-5761EA613F5D}" dt="2019-03-25T03:11:48.738" v="2644" actId="164"/>
          <ac:cxnSpMkLst>
            <pc:docMk/>
            <pc:sldMk cId="1433286842" sldId="291"/>
            <ac:cxnSpMk id="194" creationId="{6739379F-712D-46F8-AA5C-80FDDD5705B3}"/>
          </ac:cxnSpMkLst>
        </pc:cxnChg>
      </pc:sldChg>
      <pc:sldChg chg="addSp delSp modSp add modTransition modAnim">
        <pc:chgData name="Daniel Nguyen" userId="9ba96c73b93a753a" providerId="LiveId" clId="{9CBCB608-F92E-401C-AD26-5761EA613F5D}" dt="2019-03-25T04:36:01.051" v="3281"/>
        <pc:sldMkLst>
          <pc:docMk/>
          <pc:sldMk cId="3900478448" sldId="293"/>
        </pc:sldMkLst>
        <pc:spChg chg="add del">
          <ac:chgData name="Daniel Nguyen" userId="9ba96c73b93a753a" providerId="LiveId" clId="{9CBCB608-F92E-401C-AD26-5761EA613F5D}" dt="2019-03-24T22:17:48.891" v="1638"/>
          <ac:spMkLst>
            <pc:docMk/>
            <pc:sldMk cId="3900478448" sldId="293"/>
            <ac:spMk id="6" creationId="{1D48A207-8287-43C0-B266-1128AC40AC64}"/>
          </ac:spMkLst>
        </pc:spChg>
        <pc:spChg chg="add del mod">
          <ac:chgData name="Daniel Nguyen" userId="9ba96c73b93a753a" providerId="LiveId" clId="{9CBCB608-F92E-401C-AD26-5761EA613F5D}" dt="2019-03-25T03:57:29.083" v="3016" actId="478"/>
          <ac:spMkLst>
            <pc:docMk/>
            <pc:sldMk cId="3900478448" sldId="293"/>
            <ac:spMk id="7" creationId="{3BDF8626-E30B-4FB7-B43E-B1A169269051}"/>
          </ac:spMkLst>
        </pc:spChg>
        <pc:spChg chg="add del mod">
          <ac:chgData name="Daniel Nguyen" userId="9ba96c73b93a753a" providerId="LiveId" clId="{9CBCB608-F92E-401C-AD26-5761EA613F5D}" dt="2019-03-25T03:57:27.185" v="3015" actId="478"/>
          <ac:spMkLst>
            <pc:docMk/>
            <pc:sldMk cId="3900478448" sldId="293"/>
            <ac:spMk id="8" creationId="{3C09EC83-B4AA-4125-A83A-06A58CF78A18}"/>
          </ac:spMkLst>
        </pc:spChg>
        <pc:picChg chg="add mod">
          <ac:chgData name="Daniel Nguyen" userId="9ba96c73b93a753a" providerId="LiveId" clId="{9CBCB608-F92E-401C-AD26-5761EA613F5D}" dt="2019-03-25T04:35:48.517" v="3276" actId="1076"/>
          <ac:picMkLst>
            <pc:docMk/>
            <pc:sldMk cId="3900478448" sldId="293"/>
            <ac:picMk id="4" creationId="{B61C46CB-CF20-4030-9125-1B104912A7B0}"/>
          </ac:picMkLst>
        </pc:picChg>
        <pc:picChg chg="add mod">
          <ac:chgData name="Daniel Nguyen" userId="9ba96c73b93a753a" providerId="LiveId" clId="{9CBCB608-F92E-401C-AD26-5761EA613F5D}" dt="2019-03-25T04:35:50.292" v="3277" actId="1076"/>
          <ac:picMkLst>
            <pc:docMk/>
            <pc:sldMk cId="3900478448" sldId="293"/>
            <ac:picMk id="6" creationId="{4E1E0B84-5E89-4CC7-B912-45CCD23F6FB8}"/>
          </ac:picMkLst>
        </pc:picChg>
      </pc:sldChg>
    </pc:docChg>
  </pc:docChgLst>
  <pc:docChgLst>
    <pc:chgData name="Daniel Nguyen" userId="9ba96c73b93a753a" providerId="LiveId" clId="{FC96CC9E-A0CD-481C-896C-A1E081C7FF48}"/>
    <pc:docChg chg="undo custSel addSld delSld modSld modMainMaster modSection">
      <pc:chgData name="Daniel Nguyen" userId="9ba96c73b93a753a" providerId="LiveId" clId="{FC96CC9E-A0CD-481C-896C-A1E081C7FF48}" dt="2019-05-06T17:50:48.919" v="127" actId="2696"/>
      <pc:docMkLst>
        <pc:docMk/>
      </pc:docMkLst>
      <pc:sldChg chg="modSp del setBg modNotesTx">
        <pc:chgData name="Daniel Nguyen" userId="9ba96c73b93a753a" providerId="LiveId" clId="{FC96CC9E-A0CD-481C-896C-A1E081C7FF48}" dt="2019-05-06T17:50:48.919" v="127" actId="2696"/>
        <pc:sldMkLst>
          <pc:docMk/>
          <pc:sldMk cId="206922531" sldId="256"/>
        </pc:sldMkLst>
        <pc:grpChg chg="mod">
          <ac:chgData name="Daniel Nguyen" userId="9ba96c73b93a753a" providerId="LiveId" clId="{FC96CC9E-A0CD-481C-896C-A1E081C7FF48}" dt="2019-05-06T17:49:47.276" v="125" actId="1076"/>
          <ac:grpSpMkLst>
            <pc:docMk/>
            <pc:sldMk cId="206922531" sldId="256"/>
            <ac:grpSpMk id="10" creationId="{9EE04901-8A27-4FFE-A777-4483C1774C00}"/>
          </ac:grpSpMkLst>
        </pc:grpChg>
      </pc:sldChg>
      <pc:sldChg chg="add del">
        <pc:chgData name="Daniel Nguyen" userId="9ba96c73b93a753a" providerId="LiveId" clId="{FC96CC9E-A0CD-481C-896C-A1E081C7FF48}" dt="2019-05-06T17:50:47.127" v="126"/>
        <pc:sldMkLst>
          <pc:docMk/>
          <pc:sldMk cId="3322156432" sldId="261"/>
        </pc:sldMkLst>
      </pc:sldChg>
      <pc:sldChg chg="addSp modSp modTransition setBg modNotesTx">
        <pc:chgData name="Daniel Nguyen" userId="9ba96c73b93a753a" providerId="LiveId" clId="{FC96CC9E-A0CD-481C-896C-A1E081C7FF48}" dt="2019-03-25T15:10:29.184" v="76"/>
        <pc:sldMkLst>
          <pc:docMk/>
          <pc:sldMk cId="3715839647" sldId="279"/>
        </pc:sldMkLst>
        <pc:spChg chg="add mod">
          <ac:chgData name="Daniel Nguyen" userId="9ba96c73b93a753a" providerId="LiveId" clId="{FC96CC9E-A0CD-481C-896C-A1E081C7FF48}" dt="2019-03-25T04:40:38.412" v="3" actId="1076"/>
          <ac:spMkLst>
            <pc:docMk/>
            <pc:sldMk cId="3715839647" sldId="279"/>
            <ac:spMk id="14" creationId="{5A738AEA-C087-4D7D-BDF5-3137CE6E6E93}"/>
          </ac:spMkLst>
        </pc:spChg>
        <pc:spChg chg="add mod">
          <ac:chgData name="Daniel Nguyen" userId="9ba96c73b93a753a" providerId="LiveId" clId="{FC96CC9E-A0CD-481C-896C-A1E081C7FF48}" dt="2019-03-25T04:40:38.412" v="3" actId="1076"/>
          <ac:spMkLst>
            <pc:docMk/>
            <pc:sldMk cId="3715839647" sldId="279"/>
            <ac:spMk id="15" creationId="{25C9F256-0D96-41CC-BAD9-715D0DCCF9DB}"/>
          </ac:spMkLst>
        </pc:spChg>
        <pc:spChg chg="add">
          <ac:chgData name="Daniel Nguyen" userId="9ba96c73b93a753a" providerId="LiveId" clId="{FC96CC9E-A0CD-481C-896C-A1E081C7FF48}" dt="2019-03-25T04:40:43.626" v="4"/>
          <ac:spMkLst>
            <pc:docMk/>
            <pc:sldMk cId="3715839647" sldId="279"/>
            <ac:spMk id="17" creationId="{6E6E2ECD-BEEB-48E0-9C8F-F3C96460ABBE}"/>
          </ac:spMkLst>
        </pc:spChg>
        <pc:spChg chg="add">
          <ac:chgData name="Daniel Nguyen" userId="9ba96c73b93a753a" providerId="LiveId" clId="{FC96CC9E-A0CD-481C-896C-A1E081C7FF48}" dt="2019-03-25T04:40:43.626" v="4"/>
          <ac:spMkLst>
            <pc:docMk/>
            <pc:sldMk cId="3715839647" sldId="279"/>
            <ac:spMk id="18" creationId="{DABB0D94-7F54-434C-94A6-35B1453774C1}"/>
          </ac:spMkLst>
        </pc:spChg>
        <pc:spChg chg="add mod">
          <ac:chgData name="Daniel Nguyen" userId="9ba96c73b93a753a" providerId="LiveId" clId="{FC96CC9E-A0CD-481C-896C-A1E081C7FF48}" dt="2019-03-25T04:40:56.814" v="6" actId="1076"/>
          <ac:spMkLst>
            <pc:docMk/>
            <pc:sldMk cId="3715839647" sldId="279"/>
            <ac:spMk id="20" creationId="{116786D4-A27C-461C-9CD4-E05069CC3678}"/>
          </ac:spMkLst>
        </pc:spChg>
        <pc:spChg chg="add mod">
          <ac:chgData name="Daniel Nguyen" userId="9ba96c73b93a753a" providerId="LiveId" clId="{FC96CC9E-A0CD-481C-896C-A1E081C7FF48}" dt="2019-03-25T04:40:56.814" v="6" actId="1076"/>
          <ac:spMkLst>
            <pc:docMk/>
            <pc:sldMk cId="3715839647" sldId="279"/>
            <ac:spMk id="21" creationId="{6317F319-24A8-4DB5-AA7C-86FC71446D5C}"/>
          </ac:spMkLst>
        </pc:spChg>
        <pc:spChg chg="add mod">
          <ac:chgData name="Daniel Nguyen" userId="9ba96c73b93a753a" providerId="LiveId" clId="{FC96CC9E-A0CD-481C-896C-A1E081C7FF48}" dt="2019-03-25T04:41:07.130" v="8" actId="1076"/>
          <ac:spMkLst>
            <pc:docMk/>
            <pc:sldMk cId="3715839647" sldId="279"/>
            <ac:spMk id="23" creationId="{9204BA88-7C8E-430D-83AC-FD924D643B7C}"/>
          </ac:spMkLst>
        </pc:spChg>
        <pc:spChg chg="add mod">
          <ac:chgData name="Daniel Nguyen" userId="9ba96c73b93a753a" providerId="LiveId" clId="{FC96CC9E-A0CD-481C-896C-A1E081C7FF48}" dt="2019-03-25T04:41:07.130" v="8" actId="1076"/>
          <ac:spMkLst>
            <pc:docMk/>
            <pc:sldMk cId="3715839647" sldId="279"/>
            <ac:spMk id="24" creationId="{5D17950E-BDEF-4971-BD13-4F05A240582F}"/>
          </ac:spMkLst>
        </pc:spChg>
        <pc:picChg chg="add mod">
          <ac:chgData name="Daniel Nguyen" userId="9ba96c73b93a753a" providerId="LiveId" clId="{FC96CC9E-A0CD-481C-896C-A1E081C7FF48}" dt="2019-03-25T04:40:38.412" v="3" actId="1076"/>
          <ac:picMkLst>
            <pc:docMk/>
            <pc:sldMk cId="3715839647" sldId="279"/>
            <ac:picMk id="13" creationId="{E75C9A97-F80F-4323-8B55-485CB63423C2}"/>
          </ac:picMkLst>
        </pc:picChg>
        <pc:picChg chg="add">
          <ac:chgData name="Daniel Nguyen" userId="9ba96c73b93a753a" providerId="LiveId" clId="{FC96CC9E-A0CD-481C-896C-A1E081C7FF48}" dt="2019-03-25T04:40:43.626" v="4"/>
          <ac:picMkLst>
            <pc:docMk/>
            <pc:sldMk cId="3715839647" sldId="279"/>
            <ac:picMk id="16" creationId="{E25A3D49-C2CD-4E23-B587-B4958E3D7434}"/>
          </ac:picMkLst>
        </pc:picChg>
        <pc:picChg chg="add mod">
          <ac:chgData name="Daniel Nguyen" userId="9ba96c73b93a753a" providerId="LiveId" clId="{FC96CC9E-A0CD-481C-896C-A1E081C7FF48}" dt="2019-03-25T04:40:56.814" v="6" actId="1076"/>
          <ac:picMkLst>
            <pc:docMk/>
            <pc:sldMk cId="3715839647" sldId="279"/>
            <ac:picMk id="19" creationId="{543DB9D1-3D31-40FD-9E57-13740F84F9AD}"/>
          </ac:picMkLst>
        </pc:picChg>
        <pc:picChg chg="add mod">
          <ac:chgData name="Daniel Nguyen" userId="9ba96c73b93a753a" providerId="LiveId" clId="{FC96CC9E-A0CD-481C-896C-A1E081C7FF48}" dt="2019-03-25T04:41:07.130" v="8" actId="1076"/>
          <ac:picMkLst>
            <pc:docMk/>
            <pc:sldMk cId="3715839647" sldId="279"/>
            <ac:picMk id="22" creationId="{5FEA951C-F630-41E1-92D7-436D91FC2863}"/>
          </ac:picMkLst>
        </pc:picChg>
      </pc:sldChg>
      <pc:sldChg chg="modSp modTransition setBg modAnim">
        <pc:chgData name="Daniel Nguyen" userId="9ba96c73b93a753a" providerId="LiveId" clId="{FC96CC9E-A0CD-481C-896C-A1E081C7FF48}" dt="2019-03-25T15:10:29.184" v="76"/>
        <pc:sldMkLst>
          <pc:docMk/>
          <pc:sldMk cId="1273436558" sldId="290"/>
        </pc:sldMkLst>
        <pc:grpChg chg="mod">
          <ac:chgData name="Daniel Nguyen" userId="9ba96c73b93a753a" providerId="LiveId" clId="{FC96CC9E-A0CD-481C-896C-A1E081C7FF48}" dt="2019-03-25T04:42:20.435" v="45" actId="1076"/>
          <ac:grpSpMkLst>
            <pc:docMk/>
            <pc:sldMk cId="1273436558" sldId="290"/>
            <ac:grpSpMk id="4" creationId="{454DFA25-6B18-464F-88D2-C9EDD8742C60}"/>
          </ac:grpSpMkLst>
        </pc:grpChg>
        <pc:picChg chg="mod">
          <ac:chgData name="Daniel Nguyen" userId="9ba96c73b93a753a" providerId="LiveId" clId="{FC96CC9E-A0CD-481C-896C-A1E081C7FF48}" dt="2019-03-25T04:42:17.546" v="44" actId="1076"/>
          <ac:picMkLst>
            <pc:docMk/>
            <pc:sldMk cId="1273436558" sldId="290"/>
            <ac:picMk id="18" creationId="{29B85180-0119-4DC2-B09B-C94693681C0C}"/>
          </ac:picMkLst>
        </pc:picChg>
        <pc:picChg chg="mod ord">
          <ac:chgData name="Daniel Nguyen" userId="9ba96c73b93a753a" providerId="LiveId" clId="{FC96CC9E-A0CD-481C-896C-A1E081C7FF48}" dt="2019-03-25T04:41:41.188" v="24" actId="167"/>
          <ac:picMkLst>
            <pc:docMk/>
            <pc:sldMk cId="1273436558" sldId="290"/>
            <ac:picMk id="2050" creationId="{C954EFF5-DE4C-4BAD-B14A-D631C2772F12}"/>
          </ac:picMkLst>
        </pc:picChg>
      </pc:sldChg>
      <pc:sldChg chg="delSp modSp modTransition setBg modAnim">
        <pc:chgData name="Daniel Nguyen" userId="9ba96c73b93a753a" providerId="LiveId" clId="{FC96CC9E-A0CD-481C-896C-A1E081C7FF48}" dt="2019-03-25T15:10:29.184" v="76"/>
        <pc:sldMkLst>
          <pc:docMk/>
          <pc:sldMk cId="1433286842" sldId="291"/>
        </pc:sldMkLst>
        <pc:grpChg chg="del">
          <ac:chgData name="Daniel Nguyen" userId="9ba96c73b93a753a" providerId="LiveId" clId="{FC96CC9E-A0CD-481C-896C-A1E081C7FF48}" dt="2019-03-25T04:43:03.072" v="50" actId="478"/>
          <ac:grpSpMkLst>
            <pc:docMk/>
            <pc:sldMk cId="1433286842" sldId="291"/>
            <ac:grpSpMk id="1028" creationId="{C66E8E69-9F8A-40ED-B1B7-DA4B566FEC5A}"/>
          </ac:grpSpMkLst>
        </pc:grpChg>
        <pc:cxnChg chg="mod">
          <ac:chgData name="Daniel Nguyen" userId="9ba96c73b93a753a" providerId="LiveId" clId="{FC96CC9E-A0CD-481C-896C-A1E081C7FF48}" dt="2019-03-25T04:43:03.072" v="50" actId="478"/>
          <ac:cxnSpMkLst>
            <pc:docMk/>
            <pc:sldMk cId="1433286842" sldId="291"/>
            <ac:cxnSpMk id="90" creationId="{9437BA44-FCC7-43F3-9D7F-C5E8DFAB8945}"/>
          </ac:cxnSpMkLst>
        </pc:cxnChg>
        <pc:cxnChg chg="mod">
          <ac:chgData name="Daniel Nguyen" userId="9ba96c73b93a753a" providerId="LiveId" clId="{FC96CC9E-A0CD-481C-896C-A1E081C7FF48}" dt="2019-03-25T04:43:03.072" v="50" actId="478"/>
          <ac:cxnSpMkLst>
            <pc:docMk/>
            <pc:sldMk cId="1433286842" sldId="291"/>
            <ac:cxnSpMk id="110" creationId="{BD908179-AE90-413E-8643-39033BF001DF}"/>
          </ac:cxnSpMkLst>
        </pc:cxnChg>
      </pc:sldChg>
      <pc:sldChg chg="addSp modTransition setBg modAnim">
        <pc:chgData name="Daniel Nguyen" userId="9ba96c73b93a753a" providerId="LiveId" clId="{FC96CC9E-A0CD-481C-896C-A1E081C7FF48}" dt="2019-03-25T15:10:29.184" v="76"/>
        <pc:sldMkLst>
          <pc:docMk/>
          <pc:sldMk cId="3900478448" sldId="293"/>
        </pc:sldMkLst>
        <pc:grpChg chg="add">
          <ac:chgData name="Daniel Nguyen" userId="9ba96c73b93a753a" providerId="LiveId" clId="{FC96CC9E-A0CD-481C-896C-A1E081C7FF48}" dt="2019-03-25T14:55:24.527" v="70"/>
          <ac:grpSpMkLst>
            <pc:docMk/>
            <pc:sldMk cId="3900478448" sldId="293"/>
            <ac:grpSpMk id="7" creationId="{C6CCD6D0-EC2D-48C4-811C-C2A08B9B199F}"/>
          </ac:grpSpMkLst>
        </pc:grpChg>
      </pc:sldChg>
      <pc:sldChg chg="modSp add setBg modAnim modNotesTx">
        <pc:chgData name="Daniel Nguyen" userId="9ba96c73b93a753a" providerId="LiveId" clId="{FC96CC9E-A0CD-481C-896C-A1E081C7FF48}" dt="2019-03-26T23:35:18.012" v="121" actId="20577"/>
        <pc:sldMkLst>
          <pc:docMk/>
          <pc:sldMk cId="3853558303" sldId="295"/>
        </pc:sldMkLst>
        <pc:spChg chg="mod">
          <ac:chgData name="Daniel Nguyen" userId="9ba96c73b93a753a" providerId="LiveId" clId="{FC96CC9E-A0CD-481C-896C-A1E081C7FF48}" dt="2019-03-26T23:35:18.012" v="121" actId="20577"/>
          <ac:spMkLst>
            <pc:docMk/>
            <pc:sldMk cId="3853558303" sldId="295"/>
            <ac:spMk id="3" creationId="{3495C46D-0823-4273-B27B-CB3D1BEC1694}"/>
          </ac:spMkLst>
        </pc:spChg>
      </pc:sldChg>
      <pc:sldMasterChg chg="setBg modSldLayout">
        <pc:chgData name="Daniel Nguyen" userId="9ba96c73b93a753a" providerId="LiveId" clId="{FC96CC9E-A0CD-481C-896C-A1E081C7FF48}" dt="2019-03-25T15:10:29.184" v="76"/>
        <pc:sldMasterMkLst>
          <pc:docMk/>
          <pc:sldMasterMk cId="2905235586" sldId="2147483648"/>
        </pc:sldMasterMkLst>
        <pc:sldLayoutChg chg="setBg">
          <pc:chgData name="Daniel Nguyen" userId="9ba96c73b93a753a" providerId="LiveId" clId="{FC96CC9E-A0CD-481C-896C-A1E081C7FF48}" dt="2019-03-25T15:10:29.184" v="76"/>
          <pc:sldLayoutMkLst>
            <pc:docMk/>
            <pc:sldMasterMk cId="2905235586" sldId="2147483648"/>
            <pc:sldLayoutMk cId="3413112171" sldId="2147483649"/>
          </pc:sldLayoutMkLst>
        </pc:sldLayoutChg>
        <pc:sldLayoutChg chg="setBg">
          <pc:chgData name="Daniel Nguyen" userId="9ba96c73b93a753a" providerId="LiveId" clId="{FC96CC9E-A0CD-481C-896C-A1E081C7FF48}" dt="2019-03-25T15:10:29.184" v="76"/>
          <pc:sldLayoutMkLst>
            <pc:docMk/>
            <pc:sldMasterMk cId="2905235586" sldId="2147483648"/>
            <pc:sldLayoutMk cId="3072344474" sldId="2147483650"/>
          </pc:sldLayoutMkLst>
        </pc:sldLayoutChg>
        <pc:sldLayoutChg chg="setBg">
          <pc:chgData name="Daniel Nguyen" userId="9ba96c73b93a753a" providerId="LiveId" clId="{FC96CC9E-A0CD-481C-896C-A1E081C7FF48}" dt="2019-03-25T15:10:29.184" v="76"/>
          <pc:sldLayoutMkLst>
            <pc:docMk/>
            <pc:sldMasterMk cId="2905235586" sldId="2147483648"/>
            <pc:sldLayoutMk cId="3066117671" sldId="2147483651"/>
          </pc:sldLayoutMkLst>
        </pc:sldLayoutChg>
        <pc:sldLayoutChg chg="setBg">
          <pc:chgData name="Daniel Nguyen" userId="9ba96c73b93a753a" providerId="LiveId" clId="{FC96CC9E-A0CD-481C-896C-A1E081C7FF48}" dt="2019-03-25T15:10:29.184" v="76"/>
          <pc:sldLayoutMkLst>
            <pc:docMk/>
            <pc:sldMasterMk cId="2905235586" sldId="2147483648"/>
            <pc:sldLayoutMk cId="4115784203" sldId="2147483652"/>
          </pc:sldLayoutMkLst>
        </pc:sldLayoutChg>
        <pc:sldLayoutChg chg="setBg">
          <pc:chgData name="Daniel Nguyen" userId="9ba96c73b93a753a" providerId="LiveId" clId="{FC96CC9E-A0CD-481C-896C-A1E081C7FF48}" dt="2019-03-25T15:10:29.184" v="76"/>
          <pc:sldLayoutMkLst>
            <pc:docMk/>
            <pc:sldMasterMk cId="2905235586" sldId="2147483648"/>
            <pc:sldLayoutMk cId="2023419676" sldId="2147483653"/>
          </pc:sldLayoutMkLst>
        </pc:sldLayoutChg>
        <pc:sldLayoutChg chg="setBg">
          <pc:chgData name="Daniel Nguyen" userId="9ba96c73b93a753a" providerId="LiveId" clId="{FC96CC9E-A0CD-481C-896C-A1E081C7FF48}" dt="2019-03-25T15:10:29.184" v="76"/>
          <pc:sldLayoutMkLst>
            <pc:docMk/>
            <pc:sldMasterMk cId="2905235586" sldId="2147483648"/>
            <pc:sldLayoutMk cId="3441196322" sldId="2147483654"/>
          </pc:sldLayoutMkLst>
        </pc:sldLayoutChg>
        <pc:sldLayoutChg chg="setBg">
          <pc:chgData name="Daniel Nguyen" userId="9ba96c73b93a753a" providerId="LiveId" clId="{FC96CC9E-A0CD-481C-896C-A1E081C7FF48}" dt="2019-03-25T15:10:29.184" v="76"/>
          <pc:sldLayoutMkLst>
            <pc:docMk/>
            <pc:sldMasterMk cId="2905235586" sldId="2147483648"/>
            <pc:sldLayoutMk cId="2686615568" sldId="2147483655"/>
          </pc:sldLayoutMkLst>
        </pc:sldLayoutChg>
        <pc:sldLayoutChg chg="setBg">
          <pc:chgData name="Daniel Nguyen" userId="9ba96c73b93a753a" providerId="LiveId" clId="{FC96CC9E-A0CD-481C-896C-A1E081C7FF48}" dt="2019-03-25T15:10:29.184" v="76"/>
          <pc:sldLayoutMkLst>
            <pc:docMk/>
            <pc:sldMasterMk cId="2905235586" sldId="2147483648"/>
            <pc:sldLayoutMk cId="4193836150" sldId="2147483656"/>
          </pc:sldLayoutMkLst>
        </pc:sldLayoutChg>
        <pc:sldLayoutChg chg="setBg">
          <pc:chgData name="Daniel Nguyen" userId="9ba96c73b93a753a" providerId="LiveId" clId="{FC96CC9E-A0CD-481C-896C-A1E081C7FF48}" dt="2019-03-25T15:10:29.184" v="76"/>
          <pc:sldLayoutMkLst>
            <pc:docMk/>
            <pc:sldMasterMk cId="2905235586" sldId="2147483648"/>
            <pc:sldLayoutMk cId="2486789413" sldId="2147483657"/>
          </pc:sldLayoutMkLst>
        </pc:sldLayoutChg>
        <pc:sldLayoutChg chg="setBg">
          <pc:chgData name="Daniel Nguyen" userId="9ba96c73b93a753a" providerId="LiveId" clId="{FC96CC9E-A0CD-481C-896C-A1E081C7FF48}" dt="2019-03-25T15:10:29.184" v="76"/>
          <pc:sldLayoutMkLst>
            <pc:docMk/>
            <pc:sldMasterMk cId="2905235586" sldId="2147483648"/>
            <pc:sldLayoutMk cId="2372987226" sldId="2147483658"/>
          </pc:sldLayoutMkLst>
        </pc:sldLayoutChg>
        <pc:sldLayoutChg chg="setBg">
          <pc:chgData name="Daniel Nguyen" userId="9ba96c73b93a753a" providerId="LiveId" clId="{FC96CC9E-A0CD-481C-896C-A1E081C7FF48}" dt="2019-03-25T15:10:29.184" v="76"/>
          <pc:sldLayoutMkLst>
            <pc:docMk/>
            <pc:sldMasterMk cId="2905235586" sldId="2147483648"/>
            <pc:sldLayoutMk cId="786663258" sldId="2147483659"/>
          </pc:sldLayoutMkLst>
        </pc:sldLayoutChg>
      </pc:sldMasterChg>
    </pc:docChg>
  </pc:docChgLst>
</pc:chgInfo>
</file>

<file path=ppt/media/image1.tif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A3AF03-775A-4F8E-AED5-8EB87F19B310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661254-8D60-4995-908F-7D80EDF61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37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⚠️ [AUTOMATIC TRANSITION – DO NOT CLICK] ⚠️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61254-8D60-4995-908F-7D80EDF61C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316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61254-8D60-4995-908F-7D80EDF61CF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3416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61254-8D60-4995-908F-7D80EDF61CF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05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A6943-582B-4913-BB48-2B54F8E230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01E392-32E0-4074-A9F4-1152914603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34A7F-E303-43BE-BF68-81E5EF526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15998-BB48-4D1B-8E23-267FBCA9E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303AD-6E6D-4947-A59B-9430C41DA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12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BA57B-A52C-48BC-A1EE-4479C4122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06CD4-7D24-43DE-B4CC-936C5476B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BF20C-7337-4A43-B8CE-4DED07A6E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B3D1E-3AD3-481C-8CA9-DE74B521E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A50CA-0433-4720-BE0B-FFDEEDF60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98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EF00FC-6E04-4A81-8B72-11CEB8EA52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13C202-9AA5-493B-9233-F1AC7E03B5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3A17C-8A4B-440B-8499-807F04F20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A0D49-368C-4922-9545-D09CD4F8F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62126-0618-4462-9DE1-5371475DF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663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C8CD1-5732-436F-8235-207DFC182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066B1-64A9-4FFD-A526-B899F004C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90EB4-297E-4173-98AD-E0235FCD1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1AC4C-7B7A-4BB1-AB9D-197F8ADBA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BD033-74DC-4886-A864-A9102380C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344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524F4-09AA-47E3-81EC-2F768519C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F88320-BA48-4B6C-A59E-632A47EF0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B6BF3-0055-4B1B-AA3A-9465CBB71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1E6D1-6EA5-40BF-8578-0D35E4675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A791D-8F59-4E4A-AD80-1487ADE3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117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571D1-5508-4524-B921-A881108EE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8C0B5-0253-4655-BB0E-17A272A2BE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EF306-5C35-437C-A095-1CCE9437D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6DE27B-1CA6-4B64-94A9-E30D4A61E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862567-F0D6-4D41-9F5C-4848BBDAC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FBEBD0-B2EF-498F-ABC2-016F5E892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784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1343A-F039-41A9-86B1-6F0625978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388F5-9531-4838-8ECB-9F3E17478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EFCE2-6E79-4B2A-8079-28586199C4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71A2A-C236-4A76-ACFA-394B68CA7D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E234A1-494B-4CB3-9F47-FF015F7A7E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292596-746A-4B2D-8AED-23B2E60F5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0F8725-06BA-4141-9EE5-80BA573D0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7CFE69-3A2D-43AA-AAA0-8536DB54F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419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726DE-A932-4EE4-A7E5-475F2013D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7DE9D-2AF7-44E0-B062-FD6A975A5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FFD0B4-D73E-45B1-AAEA-E7A26F3E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DA8CF2-6517-4597-B5DD-649F68EBC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96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3FE315-1000-4EB6-A682-679D9AC81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151FFF-0E39-4A96-B54F-DDEB48D4D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751C8-3C7F-4F8D-A41B-AA8763CEF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615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BC3B3-03B8-497E-8F7D-D9D874268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F0388-5BDA-4685-8A57-E76542DC3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0F70C-7801-4FAC-A861-C6609CB0C3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6D365C-A2F8-47F2-AD7F-7123070DC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6FEA5-28D0-4718-94DA-11D06E9F2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5687E9-207E-4371-AC14-192B3CD6B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836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6BDE5-67D9-4C3F-9D56-4274F8B71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29708B-34B8-4479-BEA3-9542B2CDC6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AFB90B-079A-4D7B-A21B-A9C267BC3F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721A71-A703-485C-A9AD-7D61C1C63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A2B629-1D31-4359-B75D-3ADBC48C0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C7145-E5B6-4B22-A5FC-1AB2BA79A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789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E435EE-9200-497A-BC3C-1109BB9FE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9FA4D-FC46-4EB1-AA12-2941356D1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487E4-CBA5-4BCA-9E9F-CEA26C877E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6F0863-40C3-4065-9CB2-030DBBA6D44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91DD5-CB9B-4009-9392-E7E6E8920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658FB-AC89-4707-A16C-AA0603AA1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31A59-E675-4B81-A2D8-923942896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35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lock&#10;&#10;Description generated with very high confidence">
            <a:extLst>
              <a:ext uri="{FF2B5EF4-FFF2-40B4-BE49-F238E27FC236}">
                <a16:creationId xmlns:a16="http://schemas.microsoft.com/office/drawing/2014/main" id="{9F7F94F2-E072-4D0D-83C7-5EC3A1350F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1454" y="1508760"/>
            <a:ext cx="4789093" cy="38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15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">
        <p:circle/>
      </p:transition>
    </mc:Choice>
    <mc:Fallback xmlns="">
      <p:transition spd="slow" advTm="100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2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lock&#10;&#10;Description generated with very high confidence">
            <a:extLst>
              <a:ext uri="{FF2B5EF4-FFF2-40B4-BE49-F238E27FC236}">
                <a16:creationId xmlns:a16="http://schemas.microsoft.com/office/drawing/2014/main" id="{9F7F94F2-E072-4D0D-83C7-5EC3A1350F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6050" y="5692589"/>
            <a:ext cx="1140260" cy="91440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93FC860-9B85-4671-9022-8F9A1D190E77}"/>
              </a:ext>
            </a:extLst>
          </p:cNvPr>
          <p:cNvCxnSpPr>
            <a:cxnSpLocks/>
          </p:cNvCxnSpPr>
          <p:nvPr/>
        </p:nvCxnSpPr>
        <p:spPr>
          <a:xfrm>
            <a:off x="609600" y="4428564"/>
            <a:ext cx="109728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EF96E5-AE0F-4BB9-9DDF-C74464B848CD}"/>
              </a:ext>
            </a:extLst>
          </p:cNvPr>
          <p:cNvCxnSpPr>
            <a:cxnSpLocks/>
          </p:cNvCxnSpPr>
          <p:nvPr/>
        </p:nvCxnSpPr>
        <p:spPr>
          <a:xfrm flipH="1">
            <a:off x="609600" y="3971364"/>
            <a:ext cx="0" cy="91440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E3B5143-6384-4760-93EA-DD5445D97E2E}"/>
              </a:ext>
            </a:extLst>
          </p:cNvPr>
          <p:cNvCxnSpPr>
            <a:cxnSpLocks/>
          </p:cNvCxnSpPr>
          <p:nvPr/>
        </p:nvCxnSpPr>
        <p:spPr>
          <a:xfrm flipH="1">
            <a:off x="11582400" y="3971364"/>
            <a:ext cx="0" cy="91440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BF6AF53-1364-47D9-BFEB-57C414B6859E}"/>
              </a:ext>
            </a:extLst>
          </p:cNvPr>
          <p:cNvCxnSpPr>
            <a:cxnSpLocks/>
          </p:cNvCxnSpPr>
          <p:nvPr/>
        </p:nvCxnSpPr>
        <p:spPr>
          <a:xfrm flipH="1">
            <a:off x="6096000" y="3971364"/>
            <a:ext cx="0" cy="91440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902EE03-E8C8-47B2-AE54-77D7AA75716E}"/>
              </a:ext>
            </a:extLst>
          </p:cNvPr>
          <p:cNvCxnSpPr>
            <a:cxnSpLocks/>
          </p:cNvCxnSpPr>
          <p:nvPr/>
        </p:nvCxnSpPr>
        <p:spPr>
          <a:xfrm flipH="1">
            <a:off x="8834718" y="3971364"/>
            <a:ext cx="0" cy="91440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5FEF81-6AC0-4FF8-91D6-FC9F12230E3C}"/>
              </a:ext>
            </a:extLst>
          </p:cNvPr>
          <p:cNvCxnSpPr>
            <a:cxnSpLocks/>
          </p:cNvCxnSpPr>
          <p:nvPr/>
        </p:nvCxnSpPr>
        <p:spPr>
          <a:xfrm flipH="1">
            <a:off x="3352800" y="3971364"/>
            <a:ext cx="0" cy="91440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4" descr="Image result for map marker">
            <a:extLst>
              <a:ext uri="{FF2B5EF4-FFF2-40B4-BE49-F238E27FC236}">
                <a16:creationId xmlns:a16="http://schemas.microsoft.com/office/drawing/2014/main" id="{E294CFD6-38B5-4285-B997-0DCA0405D2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29" y="2550461"/>
            <a:ext cx="878541" cy="878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llout: Bent Line with No Border 1">
            <a:extLst>
              <a:ext uri="{FF2B5EF4-FFF2-40B4-BE49-F238E27FC236}">
                <a16:creationId xmlns:a16="http://schemas.microsoft.com/office/drawing/2014/main" id="{77E73FEB-93F9-4854-8E6E-48F9E410B272}"/>
              </a:ext>
            </a:extLst>
          </p:cNvPr>
          <p:cNvSpPr/>
          <p:nvPr/>
        </p:nvSpPr>
        <p:spPr>
          <a:xfrm>
            <a:off x="1966671" y="2362200"/>
            <a:ext cx="2772257" cy="914400"/>
          </a:xfrm>
          <a:prstGeom prst="callout2">
            <a:avLst>
              <a:gd name="adj1" fmla="val 16654"/>
              <a:gd name="adj2" fmla="val -7910"/>
              <a:gd name="adj3" fmla="val 16528"/>
              <a:gd name="adj4" fmla="val -30645"/>
              <a:gd name="adj5" fmla="val 112500"/>
              <a:gd name="adj6" fmla="val -46667"/>
            </a:avLst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107C98-BC2C-4645-BCB9-09FD62EF1485}"/>
              </a:ext>
            </a:extLst>
          </p:cNvPr>
          <p:cNvSpPr txBox="1"/>
          <p:nvPr/>
        </p:nvSpPr>
        <p:spPr>
          <a:xfrm>
            <a:off x="2034492" y="2634734"/>
            <a:ext cx="2636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Introduction</a:t>
            </a:r>
          </a:p>
        </p:txBody>
      </p:sp>
      <p:pic>
        <p:nvPicPr>
          <p:cNvPr id="13" name="Picture 4" descr="Image result for map marker">
            <a:extLst>
              <a:ext uri="{FF2B5EF4-FFF2-40B4-BE49-F238E27FC236}">
                <a16:creationId xmlns:a16="http://schemas.microsoft.com/office/drawing/2014/main" id="{E75C9A97-F80F-4323-8B55-485CB63423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4763" y="1441078"/>
            <a:ext cx="878541" cy="878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llout: Bent Line with No Border 13">
            <a:extLst>
              <a:ext uri="{FF2B5EF4-FFF2-40B4-BE49-F238E27FC236}">
                <a16:creationId xmlns:a16="http://schemas.microsoft.com/office/drawing/2014/main" id="{5A738AEA-C087-4D7D-BDF5-3137CE6E6E93}"/>
              </a:ext>
            </a:extLst>
          </p:cNvPr>
          <p:cNvSpPr/>
          <p:nvPr/>
        </p:nvSpPr>
        <p:spPr>
          <a:xfrm>
            <a:off x="4671105" y="1252817"/>
            <a:ext cx="2772257" cy="914400"/>
          </a:xfrm>
          <a:prstGeom prst="callout2">
            <a:avLst>
              <a:gd name="adj1" fmla="val 16654"/>
              <a:gd name="adj2" fmla="val -7910"/>
              <a:gd name="adj3" fmla="val 16528"/>
              <a:gd name="adj4" fmla="val -30645"/>
              <a:gd name="adj5" fmla="val 112500"/>
              <a:gd name="adj6" fmla="val -46667"/>
            </a:avLst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C9F256-0D96-41CC-BAD9-715D0DCCF9DB}"/>
              </a:ext>
            </a:extLst>
          </p:cNvPr>
          <p:cNvSpPr txBox="1"/>
          <p:nvPr/>
        </p:nvSpPr>
        <p:spPr>
          <a:xfrm>
            <a:off x="4738926" y="1525351"/>
            <a:ext cx="2636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General Information</a:t>
            </a:r>
          </a:p>
        </p:txBody>
      </p:sp>
      <p:pic>
        <p:nvPicPr>
          <p:cNvPr id="16" name="Picture 4" descr="Image result for map marker">
            <a:extLst>
              <a:ext uri="{FF2B5EF4-FFF2-40B4-BE49-F238E27FC236}">
                <a16:creationId xmlns:a16="http://schemas.microsoft.com/office/drawing/2014/main" id="{E25A3D49-C2CD-4E23-B587-B4958E3D7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247" y="2550459"/>
            <a:ext cx="878541" cy="878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llout: Bent Line with No Border 16">
            <a:extLst>
              <a:ext uri="{FF2B5EF4-FFF2-40B4-BE49-F238E27FC236}">
                <a16:creationId xmlns:a16="http://schemas.microsoft.com/office/drawing/2014/main" id="{6E6E2ECD-BEEB-48E0-9C8F-F3C96460ABBE}"/>
              </a:ext>
            </a:extLst>
          </p:cNvPr>
          <p:cNvSpPr/>
          <p:nvPr/>
        </p:nvSpPr>
        <p:spPr>
          <a:xfrm>
            <a:off x="7448589" y="2362198"/>
            <a:ext cx="2772257" cy="914400"/>
          </a:xfrm>
          <a:prstGeom prst="callout2">
            <a:avLst>
              <a:gd name="adj1" fmla="val 16654"/>
              <a:gd name="adj2" fmla="val -7910"/>
              <a:gd name="adj3" fmla="val 16528"/>
              <a:gd name="adj4" fmla="val -30645"/>
              <a:gd name="adj5" fmla="val 112500"/>
              <a:gd name="adj6" fmla="val -46667"/>
            </a:avLst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BB0D94-7F54-434C-94A6-35B1453774C1}"/>
              </a:ext>
            </a:extLst>
          </p:cNvPr>
          <p:cNvSpPr txBox="1"/>
          <p:nvPr/>
        </p:nvSpPr>
        <p:spPr>
          <a:xfrm>
            <a:off x="7516410" y="2496232"/>
            <a:ext cx="2636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Temporary Visitor Authentication Demo</a:t>
            </a:r>
          </a:p>
        </p:txBody>
      </p:sp>
      <p:pic>
        <p:nvPicPr>
          <p:cNvPr id="19" name="Picture 4" descr="Image result for map marker">
            <a:extLst>
              <a:ext uri="{FF2B5EF4-FFF2-40B4-BE49-F238E27FC236}">
                <a16:creationId xmlns:a16="http://schemas.microsoft.com/office/drawing/2014/main" id="{543DB9D1-3D31-40FD-9E57-13740F84F9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5447" y="5251076"/>
            <a:ext cx="878541" cy="878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allout: Bent Line with No Border 19">
            <a:extLst>
              <a:ext uri="{FF2B5EF4-FFF2-40B4-BE49-F238E27FC236}">
                <a16:creationId xmlns:a16="http://schemas.microsoft.com/office/drawing/2014/main" id="{116786D4-A27C-461C-9CD4-E05069CC3678}"/>
              </a:ext>
            </a:extLst>
          </p:cNvPr>
          <p:cNvSpPr/>
          <p:nvPr/>
        </p:nvSpPr>
        <p:spPr>
          <a:xfrm flipH="1">
            <a:off x="4705389" y="5071781"/>
            <a:ext cx="2772257" cy="914400"/>
          </a:xfrm>
          <a:prstGeom prst="callout2">
            <a:avLst>
              <a:gd name="adj1" fmla="val 16654"/>
              <a:gd name="adj2" fmla="val -7910"/>
              <a:gd name="adj3" fmla="val 16528"/>
              <a:gd name="adj4" fmla="val -30645"/>
              <a:gd name="adj5" fmla="val 112500"/>
              <a:gd name="adj6" fmla="val -46667"/>
            </a:avLst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17F319-24A8-4DB5-AA7C-86FC71446D5C}"/>
              </a:ext>
            </a:extLst>
          </p:cNvPr>
          <p:cNvSpPr txBox="1"/>
          <p:nvPr/>
        </p:nvSpPr>
        <p:spPr>
          <a:xfrm>
            <a:off x="4773210" y="5058386"/>
            <a:ext cx="26366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Event Logging &amp; Stranger Reporting Network Demo</a:t>
            </a:r>
          </a:p>
        </p:txBody>
      </p:sp>
      <p:pic>
        <p:nvPicPr>
          <p:cNvPr id="22" name="Picture 4" descr="Image result for map marker">
            <a:extLst>
              <a:ext uri="{FF2B5EF4-FFF2-40B4-BE49-F238E27FC236}">
                <a16:creationId xmlns:a16="http://schemas.microsoft.com/office/drawing/2014/main" id="{5FEA951C-F630-41E1-92D7-436D91FC2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1241" y="1441078"/>
            <a:ext cx="878541" cy="878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llout: Bent Line with No Border 22">
            <a:extLst>
              <a:ext uri="{FF2B5EF4-FFF2-40B4-BE49-F238E27FC236}">
                <a16:creationId xmlns:a16="http://schemas.microsoft.com/office/drawing/2014/main" id="{9204BA88-7C8E-430D-83AC-FD924D643B7C}"/>
              </a:ext>
            </a:extLst>
          </p:cNvPr>
          <p:cNvSpPr/>
          <p:nvPr/>
        </p:nvSpPr>
        <p:spPr>
          <a:xfrm flipH="1">
            <a:off x="7511183" y="1261783"/>
            <a:ext cx="2772257" cy="914400"/>
          </a:xfrm>
          <a:prstGeom prst="callout2">
            <a:avLst>
              <a:gd name="adj1" fmla="val 16654"/>
              <a:gd name="adj2" fmla="val -7910"/>
              <a:gd name="adj3" fmla="val 16528"/>
              <a:gd name="adj4" fmla="val -30645"/>
              <a:gd name="adj5" fmla="val 112500"/>
              <a:gd name="adj6" fmla="val -46667"/>
            </a:avLst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17950E-BDEF-4971-BD13-4F05A240582F}"/>
              </a:ext>
            </a:extLst>
          </p:cNvPr>
          <p:cNvSpPr txBox="1"/>
          <p:nvPr/>
        </p:nvSpPr>
        <p:spPr>
          <a:xfrm>
            <a:off x="7574523" y="1392705"/>
            <a:ext cx="2636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Facial Recognition &amp; Lock Device Demo</a:t>
            </a:r>
          </a:p>
        </p:txBody>
      </p:sp>
    </p:spTree>
    <p:extLst>
      <p:ext uri="{BB962C8B-B14F-4D97-AF65-F5344CB8AC3E}">
        <p14:creationId xmlns:p14="http://schemas.microsoft.com/office/powerpoint/2010/main" val="3715839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2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lock&#10;&#10;Description generated with very high confidence">
            <a:extLst>
              <a:ext uri="{FF2B5EF4-FFF2-40B4-BE49-F238E27FC236}">
                <a16:creationId xmlns:a16="http://schemas.microsoft.com/office/drawing/2014/main" id="{9F7F94F2-E072-4D0D-83C7-5EC3A1350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6050" y="5692589"/>
            <a:ext cx="1140260" cy="914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E8C139-5E2E-4DC8-8E1C-0DCA4B9CE23F}"/>
              </a:ext>
            </a:extLst>
          </p:cNvPr>
          <p:cNvSpPr/>
          <p:nvPr/>
        </p:nvSpPr>
        <p:spPr>
          <a:xfrm>
            <a:off x="398928" y="389965"/>
            <a:ext cx="11427382" cy="416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95C46D-0823-4273-B27B-CB3D1BEC1694}"/>
              </a:ext>
            </a:extLst>
          </p:cNvPr>
          <p:cNvSpPr txBox="1"/>
          <p:nvPr/>
        </p:nvSpPr>
        <p:spPr>
          <a:xfrm>
            <a:off x="398928" y="389965"/>
            <a:ext cx="11427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TEMPORARY VISITOR AUTHENTICATION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1C46CB-CF20-4030-9125-1B104912A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155" y="1213518"/>
            <a:ext cx="4098744" cy="50941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1E0B84-5E89-4CC7-B912-45CCD23F6F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7624" y="2644975"/>
            <a:ext cx="6116873" cy="156805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6CCD6D0-EC2D-48C4-811C-C2A08B9B199F}"/>
              </a:ext>
            </a:extLst>
          </p:cNvPr>
          <p:cNvGrpSpPr/>
          <p:nvPr/>
        </p:nvGrpSpPr>
        <p:grpSpPr>
          <a:xfrm>
            <a:off x="5079920" y="4633367"/>
            <a:ext cx="6652279" cy="457200"/>
            <a:chOff x="5183389" y="4715301"/>
            <a:chExt cx="6652279" cy="4572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CC9476C-0BCA-4977-B233-E0FF4BD94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80657"/>
            <a:stretch/>
          </p:blipFill>
          <p:spPr>
            <a:xfrm>
              <a:off x="5183389" y="4715301"/>
              <a:ext cx="2972482" cy="4572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9CF76F0-F94B-4CE4-873F-9C6A996463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5674" t="-1588"/>
            <a:stretch/>
          </p:blipFill>
          <p:spPr>
            <a:xfrm>
              <a:off x="8155871" y="4715301"/>
              <a:ext cx="3679797" cy="457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0478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2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discordapp.com/attachments/540726482356535326/559544296550957057/Screen_Shot_2019-03-24_at_9.08.50_PM.png">
            <a:extLst>
              <a:ext uri="{FF2B5EF4-FFF2-40B4-BE49-F238E27FC236}">
                <a16:creationId xmlns:a16="http://schemas.microsoft.com/office/drawing/2014/main" id="{C954EFF5-DE4C-4BAD-B14A-D631C2772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28" y="1491145"/>
            <a:ext cx="7422847" cy="434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29B85180-0119-4DC2-B09B-C94693681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35982" y="870921"/>
            <a:ext cx="27432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clock&#10;&#10;Description generated with very high confidence">
            <a:extLst>
              <a:ext uri="{FF2B5EF4-FFF2-40B4-BE49-F238E27FC236}">
                <a16:creationId xmlns:a16="http://schemas.microsoft.com/office/drawing/2014/main" id="{9F7F94F2-E072-4D0D-83C7-5EC3A1350F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6050" y="5692589"/>
            <a:ext cx="1140260" cy="914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E8C139-5E2E-4DC8-8E1C-0DCA4B9CE23F}"/>
              </a:ext>
            </a:extLst>
          </p:cNvPr>
          <p:cNvSpPr/>
          <p:nvPr/>
        </p:nvSpPr>
        <p:spPr>
          <a:xfrm>
            <a:off x="398928" y="389965"/>
            <a:ext cx="11427382" cy="416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95C46D-0823-4273-B27B-CB3D1BEC1694}"/>
              </a:ext>
            </a:extLst>
          </p:cNvPr>
          <p:cNvSpPr txBox="1"/>
          <p:nvPr/>
        </p:nvSpPr>
        <p:spPr>
          <a:xfrm>
            <a:off x="398928" y="389965"/>
            <a:ext cx="11427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EVENT LOGGING, S.R.N., &amp; DATA VISUALIZATION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4DFA25-6B18-464F-88D2-C9EDD8742C60}"/>
              </a:ext>
            </a:extLst>
          </p:cNvPr>
          <p:cNvGrpSpPr/>
          <p:nvPr/>
        </p:nvGrpSpPr>
        <p:grpSpPr>
          <a:xfrm>
            <a:off x="8498822" y="2824555"/>
            <a:ext cx="3017520" cy="2743200"/>
            <a:chOff x="903803" y="1242966"/>
            <a:chExt cx="5754730" cy="5069467"/>
          </a:xfrm>
        </p:grpSpPr>
        <p:pic>
          <p:nvPicPr>
            <p:cNvPr id="1030" name="Picture 6" descr="Image result for google maps api">
              <a:extLst>
                <a:ext uri="{FF2B5EF4-FFF2-40B4-BE49-F238E27FC236}">
                  <a16:creationId xmlns:a16="http://schemas.microsoft.com/office/drawing/2014/main" id="{44654B46-CEF1-4F52-8D96-0F94BD7EB5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20133" y="4940833"/>
              <a:ext cx="2438400" cy="1371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CF39E39-F806-46B7-B486-920FCA62341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03803" y="4940833"/>
              <a:ext cx="2971478" cy="1371600"/>
              <a:chOff x="4115016" y="2514600"/>
              <a:chExt cx="3961969" cy="18288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EBCB8C13-84E8-428B-9D46-3FA8889894FC}"/>
                  </a:ext>
                </a:extLst>
              </p:cNvPr>
              <p:cNvSpPr/>
              <p:nvPr/>
            </p:nvSpPr>
            <p:spPr>
              <a:xfrm>
                <a:off x="4116324" y="2514600"/>
                <a:ext cx="3959352" cy="1828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32" name="Picture 8" descr="Image result for Twilio logo">
                <a:extLst>
                  <a:ext uri="{FF2B5EF4-FFF2-40B4-BE49-F238E27FC236}">
                    <a16:creationId xmlns:a16="http://schemas.microsoft.com/office/drawing/2014/main" id="{D17468F2-A145-465E-88C2-FFF3709FB9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15016" y="2514600"/>
                <a:ext cx="3961969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52" name="Picture 4" descr="https://cdn.discordapp.com/attachments/540725620678852613/559547323131232257/Screen_Shot_2019-03-24_at_9.20.38_PM.png">
              <a:extLst>
                <a:ext uri="{FF2B5EF4-FFF2-40B4-BE49-F238E27FC236}">
                  <a16:creationId xmlns:a16="http://schemas.microsoft.com/office/drawing/2014/main" id="{449B92AC-247B-4C09-8D29-21F67A1B83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9875" y="1242966"/>
              <a:ext cx="5497052" cy="3200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73436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2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lock&#10;&#10;Description generated with very high confidence">
            <a:extLst>
              <a:ext uri="{FF2B5EF4-FFF2-40B4-BE49-F238E27FC236}">
                <a16:creationId xmlns:a16="http://schemas.microsoft.com/office/drawing/2014/main" id="{9F7F94F2-E072-4D0D-83C7-5EC3A1350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6050" y="5692589"/>
            <a:ext cx="1140260" cy="914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E8C139-5E2E-4DC8-8E1C-0DCA4B9CE23F}"/>
              </a:ext>
            </a:extLst>
          </p:cNvPr>
          <p:cNvSpPr/>
          <p:nvPr/>
        </p:nvSpPr>
        <p:spPr>
          <a:xfrm>
            <a:off x="398928" y="389965"/>
            <a:ext cx="11427382" cy="416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95C46D-0823-4273-B27B-CB3D1BEC1694}"/>
              </a:ext>
            </a:extLst>
          </p:cNvPr>
          <p:cNvSpPr txBox="1"/>
          <p:nvPr/>
        </p:nvSpPr>
        <p:spPr>
          <a:xfrm>
            <a:off x="398928" y="389965"/>
            <a:ext cx="11427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FACIAL RECOGNITION &amp; LOCK DEVICE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FC8611-6574-492C-89EA-3F2DD845008D}"/>
              </a:ext>
            </a:extLst>
          </p:cNvPr>
          <p:cNvSpPr txBox="1"/>
          <p:nvPr/>
        </p:nvSpPr>
        <p:spPr>
          <a:xfrm>
            <a:off x="609600" y="896471"/>
            <a:ext cx="1097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030" name="Picture 1029">
            <a:extLst>
              <a:ext uri="{FF2B5EF4-FFF2-40B4-BE49-F238E27FC236}">
                <a16:creationId xmlns:a16="http://schemas.microsoft.com/office/drawing/2014/main" id="{05AD465D-3FF3-4CD3-88F5-0C363A38C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370" y="1573463"/>
            <a:ext cx="7635593" cy="4465338"/>
          </a:xfrm>
          <a:prstGeom prst="rect">
            <a:avLst/>
          </a:prstGeom>
        </p:spPr>
      </p:pic>
      <p:pic>
        <p:nvPicPr>
          <p:cNvPr id="2054" name="Picture 6" descr="https://cdn.discordapp.com/attachments/540725620678852613/559522007012605962/image0.jpg">
            <a:extLst>
              <a:ext uri="{FF2B5EF4-FFF2-40B4-BE49-F238E27FC236}">
                <a16:creationId xmlns:a16="http://schemas.microsoft.com/office/drawing/2014/main" id="{47F21EAE-89B9-48BF-A6DC-2CC72E1A7D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5" b="20850"/>
          <a:stretch/>
        </p:blipFill>
        <p:spPr bwMode="auto">
          <a:xfrm>
            <a:off x="1063987" y="4665393"/>
            <a:ext cx="2286000" cy="188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cdn.discordapp.com/attachments/540725620678852613/559520234084630535/image0.jpg">
            <a:extLst>
              <a:ext uri="{FF2B5EF4-FFF2-40B4-BE49-F238E27FC236}">
                <a16:creationId xmlns:a16="http://schemas.microsoft.com/office/drawing/2014/main" id="{2180254C-790F-421F-B24A-0D8B489ECB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35" b="28366"/>
          <a:stretch/>
        </p:blipFill>
        <p:spPr bwMode="auto">
          <a:xfrm>
            <a:off x="1044457" y="2718775"/>
            <a:ext cx="2286000" cy="1880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cdn.discordapp.com/attachments/540725620678852613/559520051875807253/image0.jpg">
            <a:extLst>
              <a:ext uri="{FF2B5EF4-FFF2-40B4-BE49-F238E27FC236}">
                <a16:creationId xmlns:a16="http://schemas.microsoft.com/office/drawing/2014/main" id="{0AB608C0-1F6D-4208-B82F-EFBD07CD3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987" y="950373"/>
            <a:ext cx="2286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3286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2"/>
            </a:gs>
            <a:gs pos="100000">
              <a:schemeClr val="tx2">
                <a:lumMod val="5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lock&#10;&#10;Description generated with very high confidence">
            <a:extLst>
              <a:ext uri="{FF2B5EF4-FFF2-40B4-BE49-F238E27FC236}">
                <a16:creationId xmlns:a16="http://schemas.microsoft.com/office/drawing/2014/main" id="{9F7F94F2-E072-4D0D-83C7-5EC3A1350F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6050" y="5692589"/>
            <a:ext cx="1140260" cy="914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E8C139-5E2E-4DC8-8E1C-0DCA4B9CE23F}"/>
              </a:ext>
            </a:extLst>
          </p:cNvPr>
          <p:cNvSpPr/>
          <p:nvPr/>
        </p:nvSpPr>
        <p:spPr>
          <a:xfrm>
            <a:off x="398928" y="389965"/>
            <a:ext cx="11427382" cy="416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95C46D-0823-4273-B27B-CB3D1BEC1694}"/>
              </a:ext>
            </a:extLst>
          </p:cNvPr>
          <p:cNvSpPr txBox="1"/>
          <p:nvPr/>
        </p:nvSpPr>
        <p:spPr>
          <a:xfrm>
            <a:off x="398928" y="389965"/>
            <a:ext cx="11427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Cambria Math" panose="02040503050406030204" pitchFamily="18" charset="0"/>
                <a:ea typeface="Cambria Math" panose="02040503050406030204" pitchFamily="18" charset="0"/>
              </a:rPr>
              <a:t>AUTOMATED TESTING OF DETECTION</a:t>
            </a:r>
            <a:endParaRPr lang="en-US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FC8611-6574-492C-89EA-3F2DD845008D}"/>
              </a:ext>
            </a:extLst>
          </p:cNvPr>
          <p:cNvSpPr txBox="1"/>
          <p:nvPr/>
        </p:nvSpPr>
        <p:spPr>
          <a:xfrm>
            <a:off x="609600" y="896471"/>
            <a:ext cx="1097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6" name="Picture 2" descr="https://cdn.discordapp.com/attachments/540725620678852613/559752853074214932/testResults.png">
            <a:extLst>
              <a:ext uri="{FF2B5EF4-FFF2-40B4-BE49-F238E27FC236}">
                <a16:creationId xmlns:a16="http://schemas.microsoft.com/office/drawing/2014/main" id="{E91F6F17-2F5C-4859-ADD8-DCB402F9B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742" y="1210903"/>
            <a:ext cx="8249902" cy="515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F1532D-9EA4-4F38-81E8-860840E318F9}"/>
              </a:ext>
            </a:extLst>
          </p:cNvPr>
          <p:cNvSpPr txBox="1"/>
          <p:nvPr/>
        </p:nvSpPr>
        <p:spPr>
          <a:xfrm>
            <a:off x="9203289" y="3190320"/>
            <a:ext cx="2623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Testing dataset courtesy of University of Maryland (umdfaces.io)</a:t>
            </a:r>
          </a:p>
          <a:p>
            <a:pPr algn="ctr"/>
            <a:endParaRPr lang="en-US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3558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69</Words>
  <Application>Microsoft Office PowerPoint</Application>
  <PresentationFormat>Widescreen</PresentationFormat>
  <Paragraphs>14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Nguyen</dc:creator>
  <cp:lastModifiedBy>Daniel Nguyen</cp:lastModifiedBy>
  <cp:revision>18</cp:revision>
  <dcterms:created xsi:type="dcterms:W3CDTF">2019-02-25T01:46:21Z</dcterms:created>
  <dcterms:modified xsi:type="dcterms:W3CDTF">2019-05-06T17:50:50Z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  <property fmtid="{D5CDD505-2E9C-101B-9397-08002B2CF9AE}" pid="3" name="Tfs.LastKnownPath">
    <vt:lpwstr>https://d.docs.live.net/9ba96c73b93a753a/Documents/College Documents/SE_SmartLock/Demo_1_Flattened.pptx</vt:lpwstr>
  </property>
</Properties>
</file>

<file path=docProps/thumbnail.jpeg>
</file>